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7959FB-08CA-3DEF-9DD2-68D1E5EA46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5C02CA8-57D1-89E7-7F16-9B2FD0E20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ED1FB9-4D12-2344-0AD8-4A5508910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1F10203-5856-AB59-086D-A89B5ECB1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6416EB-E383-3BC8-597B-C3645617C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7911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A2F84F-0454-6D0C-7B17-FBCD8BD9B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B591EAA-D56F-3C8C-D0C3-35577397A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62BE0C-88DF-D94F-B684-9E6C3EC9B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BD17BD-1AFF-398F-89EB-59417DF1C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A9D179-A4B4-7EDF-1EBE-2E40BA9C8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3573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0A079FB-F5D3-42AF-31EA-9CCCB88B53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760E988-2FCF-993B-7F53-B555CE175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AF5DFD-31AF-B8A1-49E8-E7A49E9F7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E4C5C86-B987-E501-32ED-2971EBF5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D2F0BD-6569-5301-231F-C6AF10A0A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180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63540A-1CD9-205D-0317-BD7393ABE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A9F9778-2705-A163-BAED-D957C01A1A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E854812-72B9-9182-13D7-E98ABD48B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5F1E6C-CC99-65F4-D7F9-85E808257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065A12-62F0-B7B3-718D-D95250459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2275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0AB422-FD66-C4A1-3E07-F5D6BE26C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49D167-DA3D-9B1E-0AA1-BDA73A6996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8EFE54-E810-EA08-12FB-AD8DCEF02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12A9F7-07A5-C11F-999E-DF3884DE7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28CE15-C5A9-8CFF-E99B-0EA52EB3A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3855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DB9522-C674-F93E-8506-3200366E2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B8AF70-F5F3-5FA9-8592-DAF1A6B0AD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EEF351-53F7-325D-D696-CEE18B99A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5C1E021-9B1F-4886-C855-B10324062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119FFEA-55EC-5440-2F57-730FEB7AB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243DEE4-E935-6A69-B8D5-21A1ADC6F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159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870FC5-CD47-FD5B-7E24-1E39C334B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3CD729-3F8B-D917-BA51-A49655FD8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31ED5BF-8C11-EC9F-C786-0E85F317AE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648FF81-13B3-2DAC-2C96-A17DA84E37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A277351-014C-4F66-F5ED-AD240E8CA5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561B6B1-3970-9154-0015-32F4FB0B3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2680413-A29E-70AF-BB2F-10B8ADA47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8A7E7B2-F3E3-8363-799B-0BA70EA13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3278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7D8D62-31C9-B9BA-EBEF-1A4259608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7C2F98C-BB22-9CD2-50B4-1671730D1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F4EDB15-9448-DD15-1E60-7AE366D55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C2585AB-3A5D-1FDC-B076-C2BCF138D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39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C33BBDA-217B-045C-5682-20552E119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91879F5-9D87-90E5-B4D2-035E0BECA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DCDBD0F-D0EA-8374-0FDB-789EF8FA3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4651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6B8BA3-E6F4-C370-4C05-25425CDB4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D555C2-3E54-2D22-8553-193A40342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507B111-45B4-7688-D40B-5A4D8AB1C5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4CF75FC-A6DA-B459-6050-20D0BFDC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CE699CB-C16B-5185-0203-804F604FA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4B82DE-88E4-FE55-E1EE-708D7F167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5376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77A497-1DF3-73DA-AC7C-D6E1A2B9D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9FA4DE6-1EE5-094D-1B2B-8FEB5700B6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8102A28-927A-F7EF-4DA1-D7C02D8BC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209463-58CE-098C-70E1-0AB2393A0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0389FF5-FBB5-9290-73F5-4EDF37FD3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D7E1B1-9172-913E-D1BD-DCE5B781B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401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3F58D84-B302-FA32-AAC6-BF7233D3B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96C6BA-8211-051E-3AE4-CBA598AE36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A6216E-F92A-1A58-29BC-940741E64E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CAD34-37E6-4910-9494-E2D47A04FBC0}" type="datetimeFigureOut">
              <a:rPr lang="es-ES" smtClean="0"/>
              <a:t>13/08/2025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93CF19-671E-ADBD-9952-2DF3CD4540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10E8E28-376F-23F0-0C59-581215438D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FADF9-8F30-4692-88E4-6C647F7BF8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1118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1ADCD7F-3211-2D3D-E1B0-A97DA9F196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261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FDC28-02D3-097F-F4AA-41D077E7E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DE9612A-2E79-0816-DFED-058090A29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216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FF4CF-F027-C69C-36E5-32C639283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B4789BC-2916-4F49-0871-1F5F73E08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26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3E018-B018-DA3C-BD3D-4866855DD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361B931-47F5-A725-F0F7-9E0A70382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925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6851-EFE8-B7E3-8FD8-C54BDC021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D26A9B6-CEE4-436C-DAC1-C9B6C26EA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84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C9DA1-7F1F-2379-5982-7ECFEF087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CEC8DE2-CC3A-5570-8767-582E9F279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811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1FDB8-B813-2CEA-E9CA-03FE6DCF3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8631D53-9A8C-89A5-7850-809A30CDB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62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D59B1-5576-299B-FF9A-385BB1087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077F3B7-4E72-7646-81B0-5BEDE4C4A7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95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4E274-8FF9-B1FA-397A-27885DAAB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3195216-4074-31B5-2785-28B2BCFF7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90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6D882-713D-6D52-5F07-C65B4DEA8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A9B2F2-C992-6031-53E0-2DB646D7E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5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60018-2338-EE14-260F-C1798C79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9F57716-8ED3-0710-4158-092C93CD5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5190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Panorámica</PresentationFormat>
  <Paragraphs>0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JOSÉ A. GARCÍA SÁNCHEZ</dc:creator>
  <cp:lastModifiedBy>JOSÉ A. GARCÍA SÁNCHEZ</cp:lastModifiedBy>
  <cp:revision>2</cp:revision>
  <dcterms:created xsi:type="dcterms:W3CDTF">2025-08-13T16:07:46Z</dcterms:created>
  <dcterms:modified xsi:type="dcterms:W3CDTF">2025-08-13T16:13:06Z</dcterms:modified>
</cp:coreProperties>
</file>