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147483447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DB720718-CD4F-2640-0848-E1035992B5D6}" name="Erika Zavan" initials="EZ" userId="S::ezavan@medicinesforeurope.com::2c5e3ef4-1a6b-437a-9ce3-a254cc29ced2" providerId="AD"/>
  <p188:author id="{61F64347-A0E3-5F2B-759D-00DECA477171}" name="Andrea Martinez Cruz" initials="AC" userId="S::amartinez@medicinesforeurope.com::6a9b0535-4183-4ea8-b83f-dca20556ece6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098962F-3DCB-12DC-62AB-9CF65A6025A3}" v="2" dt="2025-07-29T12:32:40.077"/>
    <p1510:client id="{9EB77E37-1855-4153-EF4F-80460F133E80}" v="1" dt="2025-07-29T12:33:27.60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750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12" Type="http://schemas.microsoft.com/office/2018/10/relationships/authors" Target="author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11" Type="http://schemas.microsoft.com/office/2015/10/relationships/revisionInfo" Target="revisionInfo.xml"/><Relationship Id="rId5" Type="http://schemas.openxmlformats.org/officeDocument/2006/relationships/slide" Target="slides/slide1.xml"/><Relationship Id="rId10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drea Martinez Cruz" userId="6a9b0535-4183-4ea8-b83f-dca20556ece6" providerId="ADAL" clId="{A1A288AF-58FC-492C-86A3-28A42034D349}"/>
    <pc:docChg chg="modSld">
      <pc:chgData name="Andrea Martinez Cruz" userId="6a9b0535-4183-4ea8-b83f-dca20556ece6" providerId="ADAL" clId="{A1A288AF-58FC-492C-86A3-28A42034D349}" dt="2025-07-28T17:01:37.992" v="0" actId="729"/>
      <pc:docMkLst>
        <pc:docMk/>
      </pc:docMkLst>
      <pc:sldChg chg="mod modShow">
        <pc:chgData name="Andrea Martinez Cruz" userId="6a9b0535-4183-4ea8-b83f-dca20556ece6" providerId="ADAL" clId="{A1A288AF-58FC-492C-86A3-28A42034D349}" dt="2025-07-28T17:01:37.992" v="0" actId="729"/>
        <pc:sldMkLst>
          <pc:docMk/>
          <pc:sldMk cId="1340149562" sldId="2147483446"/>
        </pc:sldMkLst>
      </pc:sldChg>
    </pc:docChg>
  </pc:docChgLst>
  <pc:docChgLst>
    <pc:chgData name="Erika Zavan" userId="S::ezavan@medicinesforeurope.com::2c5e3ef4-1a6b-437a-9ce3-a254cc29ced2" providerId="AD" clId="Web-{3098962F-3DCB-12DC-62AB-9CF65A6025A3}"/>
    <pc:docChg chg="mod">
      <pc:chgData name="Erika Zavan" userId="S::ezavan@medicinesforeurope.com::2c5e3ef4-1a6b-437a-9ce3-a254cc29ced2" providerId="AD" clId="Web-{3098962F-3DCB-12DC-62AB-9CF65A6025A3}" dt="2025-07-29T12:32:40.077" v="0"/>
      <pc:docMkLst>
        <pc:docMk/>
      </pc:docMkLst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9.png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6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7.jpe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8.jpe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9.jpeg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30.jpeg"/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9.png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6.jpeg"/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7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8.jpeg"/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9.jpeg"/><Relationship Id="rId1" Type="http://schemas.openxmlformats.org/officeDocument/2006/relationships/slideMaster" Target="../slideMasters/slideMaster1.xml"/></Relationships>
</file>

<file path=ppt/slideLayouts/_rels/slideLayout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30.jpeg"/><Relationship Id="rId1" Type="http://schemas.openxmlformats.org/officeDocument/2006/relationships/slideMaster" Target="../slideMasters/slideMaster1.xml"/></Relationships>
</file>

<file path=ppt/slideLayouts/_rels/slideLayout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1.png"/><Relationship Id="rId1" Type="http://schemas.openxmlformats.org/officeDocument/2006/relationships/slideMaster" Target="../slideMasters/slideMaster1.xml"/></Relationships>
</file>

<file path=ppt/slideLayouts/_rels/slideLayout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1.png"/><Relationship Id="rId1" Type="http://schemas.openxmlformats.org/officeDocument/2006/relationships/slideMaster" Target="../slideMasters/slideMaster1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1.png"/><Relationship Id="rId1" Type="http://schemas.openxmlformats.org/officeDocument/2006/relationships/slideMaster" Target="../slideMasters/slideMaster1.xml"/></Relationships>
</file>

<file path=ppt/slideLayouts/_rels/slideLayout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svg"/><Relationship Id="rId2" Type="http://schemas.openxmlformats.org/officeDocument/2006/relationships/image" Target="../media/image32.png"/><Relationship Id="rId1" Type="http://schemas.openxmlformats.org/officeDocument/2006/relationships/slideMaster" Target="../slideMasters/slideMaster1.xml"/></Relationships>
</file>

<file path=ppt/slideLayouts/_rels/slideLayout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svg"/><Relationship Id="rId2" Type="http://schemas.openxmlformats.org/officeDocument/2006/relationships/image" Target="../media/image32.png"/><Relationship Id="rId1" Type="http://schemas.openxmlformats.org/officeDocument/2006/relationships/slideMaster" Target="../slideMasters/slideMaster1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6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7" Type="http://schemas.openxmlformats.org/officeDocument/2006/relationships/image" Target="../media/image35.sv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image" Target="../media/image32.png"/><Relationship Id="rId5" Type="http://schemas.openxmlformats.org/officeDocument/2006/relationships/image" Target="../media/image34.emf"/><Relationship Id="rId4" Type="http://schemas.openxmlformats.org/officeDocument/2006/relationships/oleObject" Target="../embeddings/oleObject1.bin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-15874"/>
            <a:ext cx="10515600" cy="1325563"/>
          </a:xfrm>
        </p:spPr>
        <p:txBody>
          <a:bodyPr>
            <a:normAutofit/>
          </a:bodyPr>
          <a:lstStyle>
            <a:lvl1pPr algn="r">
              <a:defRPr sz="4267" b="1">
                <a:solidFill>
                  <a:srgbClr val="0155A3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571625"/>
            <a:ext cx="10515600" cy="4351339"/>
          </a:xfrm>
        </p:spPr>
        <p:txBody>
          <a:bodyPr/>
          <a:lstStyle>
            <a:lvl1pPr marL="609570" indent="-609570">
              <a:buClr>
                <a:srgbClr val="0155A3"/>
              </a:buClr>
              <a:buFont typeface="Arial" panose="020B0604020202020204" pitchFamily="34" charset="0"/>
              <a:buChar char="•"/>
              <a:defRPr sz="2400" baseline="0">
                <a:solidFill>
                  <a:schemeClr val="tx1"/>
                </a:solidFill>
                <a:latin typeface="+mn-lt"/>
              </a:defRPr>
            </a:lvl1pPr>
            <a:lvl2pPr>
              <a:buClr>
                <a:srgbClr val="009ECB"/>
              </a:buClr>
              <a:defRPr sz="2133">
                <a:solidFill>
                  <a:schemeClr val="tx1"/>
                </a:solidFill>
                <a:latin typeface="+mn-lt"/>
              </a:defRPr>
            </a:lvl2pPr>
            <a:lvl3pPr>
              <a:buClr>
                <a:srgbClr val="9AC328"/>
              </a:buClr>
              <a:defRPr sz="1867">
                <a:solidFill>
                  <a:schemeClr val="tx1"/>
                </a:solidFill>
                <a:latin typeface="+mn-lt"/>
              </a:defRPr>
            </a:lvl3pPr>
            <a:lvl4pPr>
              <a:buClr>
                <a:srgbClr val="B9328A"/>
              </a:buClr>
              <a:defRPr sz="1600">
                <a:solidFill>
                  <a:schemeClr val="tx1"/>
                </a:solidFill>
                <a:latin typeface="+mn-lt"/>
              </a:defRPr>
            </a:lvl4pPr>
            <a:lvl5pPr>
              <a:defRPr>
                <a:latin typeface="HelveticaNeueLT Std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24564062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Section Header">
    <p:bg>
      <p:bgPr>
        <a:blipFill dpi="0" rotWithShape="1">
          <a:blip r:embed="rId2" cstate="print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 Diagonal Corner Rectangle 8"/>
          <p:cNvSpPr/>
          <p:nvPr userDrawn="1"/>
        </p:nvSpPr>
        <p:spPr>
          <a:xfrm>
            <a:off x="498788" y="1488774"/>
            <a:ext cx="4748765" cy="4397551"/>
          </a:xfrm>
          <a:prstGeom prst="round2DiagRect">
            <a:avLst/>
          </a:prstGeom>
          <a:solidFill>
            <a:srgbClr val="D9D9D9">
              <a:alpha val="80000"/>
            </a:srgbClr>
          </a:solidFill>
          <a:ln w="57150">
            <a:solidFill>
              <a:srgbClr val="55555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 sz="2400"/>
          </a:p>
        </p:txBody>
      </p:sp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654757" y="1934851"/>
            <a:ext cx="4468616" cy="1751624"/>
          </a:xfrm>
        </p:spPr>
        <p:txBody>
          <a:bodyPr anchor="b">
            <a:noAutofit/>
          </a:bodyPr>
          <a:lstStyle>
            <a:lvl1pPr>
              <a:defRPr sz="3733" b="1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Divider Slide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"/>
          </p:nvPr>
        </p:nvSpPr>
        <p:spPr>
          <a:xfrm>
            <a:off x="654759" y="3686478"/>
            <a:ext cx="4468616" cy="1752617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chemeClr val="tx1"/>
                </a:solidFill>
                <a:latin typeface="+mn-lt"/>
              </a:defRPr>
            </a:lvl1pPr>
            <a:lvl2pPr marL="609570" indent="0"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2pPr>
            <a:lvl3pPr marL="121914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1828709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4pPr>
            <a:lvl5pPr marL="2438278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5pPr>
            <a:lvl6pPr marL="3047848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6pPr>
            <a:lvl7pPr marL="3657418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7pPr>
            <a:lvl8pPr marL="4266987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8pPr>
            <a:lvl9pPr marL="4876557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003" y="268478"/>
            <a:ext cx="1868999" cy="6853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866166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4_Section Header">
    <p:bg>
      <p:bgPr>
        <a:blipFill dpi="0" rotWithShape="1">
          <a:blip r:embed="rId2">
            <a:alphaModFix amt="60000"/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 Diagonal Corner Rectangle 8"/>
          <p:cNvSpPr/>
          <p:nvPr userDrawn="1"/>
        </p:nvSpPr>
        <p:spPr>
          <a:xfrm>
            <a:off x="498788" y="1488774"/>
            <a:ext cx="4748765" cy="4397551"/>
          </a:xfrm>
          <a:prstGeom prst="round2DiagRect">
            <a:avLst/>
          </a:prstGeom>
          <a:solidFill>
            <a:srgbClr val="D9D9D9">
              <a:alpha val="80000"/>
            </a:srgbClr>
          </a:solidFill>
          <a:ln w="57150">
            <a:solidFill>
              <a:srgbClr val="55555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 sz="2400"/>
          </a:p>
        </p:txBody>
      </p:sp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654757" y="1934851"/>
            <a:ext cx="4468616" cy="1751624"/>
          </a:xfrm>
        </p:spPr>
        <p:txBody>
          <a:bodyPr anchor="b">
            <a:noAutofit/>
          </a:bodyPr>
          <a:lstStyle>
            <a:lvl1pPr>
              <a:defRPr sz="3733" b="1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Divider Slide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"/>
          </p:nvPr>
        </p:nvSpPr>
        <p:spPr>
          <a:xfrm>
            <a:off x="654759" y="3686478"/>
            <a:ext cx="4468616" cy="1752617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chemeClr val="tx1"/>
                </a:solidFill>
                <a:latin typeface="+mn-lt"/>
              </a:defRPr>
            </a:lvl1pPr>
            <a:lvl2pPr marL="609570" indent="0"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2pPr>
            <a:lvl3pPr marL="121914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1828709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4pPr>
            <a:lvl5pPr marL="2438278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5pPr>
            <a:lvl6pPr marL="3047848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6pPr>
            <a:lvl7pPr marL="3657418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7pPr>
            <a:lvl8pPr marL="4266987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8pPr>
            <a:lvl9pPr marL="4876557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003" y="268478"/>
            <a:ext cx="1868999" cy="6853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044760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3_Section Header">
    <p:bg>
      <p:bgPr>
        <a:blipFill dpi="0" rotWithShape="1">
          <a:blip r:embed="rId2">
            <a:alphaModFix amt="50000"/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 Diagonal Corner Rectangle 8"/>
          <p:cNvSpPr/>
          <p:nvPr userDrawn="1"/>
        </p:nvSpPr>
        <p:spPr>
          <a:xfrm>
            <a:off x="498788" y="1488774"/>
            <a:ext cx="4748765" cy="4397551"/>
          </a:xfrm>
          <a:prstGeom prst="round2DiagRect">
            <a:avLst/>
          </a:prstGeom>
          <a:solidFill>
            <a:srgbClr val="D9D9D9">
              <a:alpha val="80000"/>
            </a:srgbClr>
          </a:solidFill>
          <a:ln w="57150">
            <a:solidFill>
              <a:srgbClr val="55555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 sz="2400"/>
          </a:p>
        </p:txBody>
      </p:sp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654757" y="1934851"/>
            <a:ext cx="4468616" cy="1751624"/>
          </a:xfrm>
        </p:spPr>
        <p:txBody>
          <a:bodyPr anchor="b">
            <a:noAutofit/>
          </a:bodyPr>
          <a:lstStyle>
            <a:lvl1pPr>
              <a:defRPr sz="3733" b="1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Divider Slide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"/>
          </p:nvPr>
        </p:nvSpPr>
        <p:spPr>
          <a:xfrm>
            <a:off x="654759" y="3686478"/>
            <a:ext cx="4468616" cy="1752617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chemeClr val="tx1"/>
                </a:solidFill>
                <a:latin typeface="+mn-lt"/>
              </a:defRPr>
            </a:lvl1pPr>
            <a:lvl2pPr marL="609570" indent="0"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2pPr>
            <a:lvl3pPr marL="121914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1828709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4pPr>
            <a:lvl5pPr marL="2438278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5pPr>
            <a:lvl6pPr marL="3047848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6pPr>
            <a:lvl7pPr marL="3657418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7pPr>
            <a:lvl8pPr marL="4266987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8pPr>
            <a:lvl9pPr marL="4876557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003" y="268478"/>
            <a:ext cx="1868999" cy="6853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576115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5_Section Header">
    <p:bg>
      <p:bgPr>
        <a:blipFill dpi="0" rotWithShape="1">
          <a:blip r:embed="rId2">
            <a:alphaModFix amt="5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 Diagonal Corner Rectangle 8"/>
          <p:cNvSpPr/>
          <p:nvPr userDrawn="1"/>
        </p:nvSpPr>
        <p:spPr>
          <a:xfrm>
            <a:off x="498788" y="1488774"/>
            <a:ext cx="4748765" cy="4397551"/>
          </a:xfrm>
          <a:prstGeom prst="round2DiagRect">
            <a:avLst/>
          </a:prstGeom>
          <a:solidFill>
            <a:srgbClr val="D9D9D9">
              <a:alpha val="80000"/>
            </a:srgbClr>
          </a:solidFill>
          <a:ln w="57150">
            <a:solidFill>
              <a:srgbClr val="55555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 sz="2400"/>
          </a:p>
        </p:txBody>
      </p:sp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654757" y="1934851"/>
            <a:ext cx="4468616" cy="1751624"/>
          </a:xfrm>
        </p:spPr>
        <p:txBody>
          <a:bodyPr anchor="b">
            <a:noAutofit/>
          </a:bodyPr>
          <a:lstStyle>
            <a:lvl1pPr>
              <a:defRPr sz="3733" b="1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Divider Slide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"/>
          </p:nvPr>
        </p:nvSpPr>
        <p:spPr>
          <a:xfrm>
            <a:off x="654759" y="3686478"/>
            <a:ext cx="4468616" cy="1752617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chemeClr val="tx1"/>
                </a:solidFill>
                <a:latin typeface="+mn-lt"/>
              </a:defRPr>
            </a:lvl1pPr>
            <a:lvl2pPr marL="609570" indent="0"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2pPr>
            <a:lvl3pPr marL="121914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1828709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4pPr>
            <a:lvl5pPr marL="2438278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5pPr>
            <a:lvl6pPr marL="3047848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6pPr>
            <a:lvl7pPr marL="3657418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7pPr>
            <a:lvl8pPr marL="4266987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8pPr>
            <a:lvl9pPr marL="4876557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003" y="268478"/>
            <a:ext cx="1868999" cy="6853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5025265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6_Section Header">
    <p:bg>
      <p:bgPr>
        <a:blipFill dpi="0" rotWithShape="1">
          <a:blip r:embed="rId2">
            <a:alphaModFix amt="50000"/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 Diagonal Corner Rectangle 8"/>
          <p:cNvSpPr/>
          <p:nvPr userDrawn="1"/>
        </p:nvSpPr>
        <p:spPr>
          <a:xfrm>
            <a:off x="498788" y="1488774"/>
            <a:ext cx="4748765" cy="4397551"/>
          </a:xfrm>
          <a:prstGeom prst="round2DiagRect">
            <a:avLst/>
          </a:prstGeom>
          <a:solidFill>
            <a:srgbClr val="D9D9D9">
              <a:alpha val="90000"/>
            </a:srgbClr>
          </a:solidFill>
          <a:ln w="57150">
            <a:solidFill>
              <a:srgbClr val="55555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 sz="2400"/>
          </a:p>
        </p:txBody>
      </p:sp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654757" y="1934851"/>
            <a:ext cx="4468616" cy="1751624"/>
          </a:xfrm>
        </p:spPr>
        <p:txBody>
          <a:bodyPr anchor="b">
            <a:noAutofit/>
          </a:bodyPr>
          <a:lstStyle>
            <a:lvl1pPr>
              <a:defRPr sz="3733" b="1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Divider Slide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"/>
          </p:nvPr>
        </p:nvSpPr>
        <p:spPr>
          <a:xfrm>
            <a:off x="654759" y="3686478"/>
            <a:ext cx="4468616" cy="1752617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chemeClr val="tx1"/>
                </a:solidFill>
                <a:latin typeface="+mn-lt"/>
              </a:defRPr>
            </a:lvl1pPr>
            <a:lvl2pPr marL="609570" indent="0"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2pPr>
            <a:lvl3pPr marL="121914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1828709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4pPr>
            <a:lvl5pPr marL="2438278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5pPr>
            <a:lvl6pPr marL="3047848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6pPr>
            <a:lvl7pPr marL="3657418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7pPr>
            <a:lvl8pPr marL="4266987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8pPr>
            <a:lvl9pPr marL="4876557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003" y="268478"/>
            <a:ext cx="1868999" cy="6853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8640895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7_Section Header">
    <p:bg>
      <p:bgPr>
        <a:blipFill dpi="0" rotWithShape="1">
          <a:blip r:embed="rId2">
            <a:alphaModFix amt="5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 Diagonal Corner Rectangle 8"/>
          <p:cNvSpPr/>
          <p:nvPr userDrawn="1"/>
        </p:nvSpPr>
        <p:spPr>
          <a:xfrm>
            <a:off x="498788" y="1488774"/>
            <a:ext cx="4748765" cy="4397551"/>
          </a:xfrm>
          <a:prstGeom prst="round2DiagRect">
            <a:avLst/>
          </a:prstGeom>
          <a:solidFill>
            <a:srgbClr val="D9D9D9">
              <a:alpha val="90000"/>
            </a:srgbClr>
          </a:solidFill>
          <a:ln w="57150">
            <a:solidFill>
              <a:srgbClr val="55555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 sz="2400"/>
          </a:p>
        </p:txBody>
      </p:sp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654757" y="1934851"/>
            <a:ext cx="4468616" cy="1751624"/>
          </a:xfrm>
        </p:spPr>
        <p:txBody>
          <a:bodyPr anchor="b">
            <a:noAutofit/>
          </a:bodyPr>
          <a:lstStyle>
            <a:lvl1pPr>
              <a:defRPr sz="3733" b="1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Divider Slide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"/>
          </p:nvPr>
        </p:nvSpPr>
        <p:spPr>
          <a:xfrm>
            <a:off x="654759" y="3686478"/>
            <a:ext cx="4468616" cy="1752617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chemeClr val="tx1"/>
                </a:solidFill>
                <a:latin typeface="+mn-lt"/>
              </a:defRPr>
            </a:lvl1pPr>
            <a:lvl2pPr marL="609570" indent="0"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2pPr>
            <a:lvl3pPr marL="121914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1828709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4pPr>
            <a:lvl5pPr marL="2438278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5pPr>
            <a:lvl6pPr marL="3047848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6pPr>
            <a:lvl7pPr marL="3657418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7pPr>
            <a:lvl8pPr marL="4266987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8pPr>
            <a:lvl9pPr marL="4876557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003" y="268478"/>
            <a:ext cx="1868999" cy="6853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8402078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8_Section Header">
    <p:bg>
      <p:bgPr>
        <a:blipFill dpi="0" rotWithShape="1">
          <a:blip r:embed="rId2">
            <a:alphaModFix amt="60000"/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 Diagonal Corner Rectangle 8"/>
          <p:cNvSpPr/>
          <p:nvPr userDrawn="1"/>
        </p:nvSpPr>
        <p:spPr>
          <a:xfrm>
            <a:off x="498788" y="1488774"/>
            <a:ext cx="4748765" cy="4397551"/>
          </a:xfrm>
          <a:prstGeom prst="round2DiagRect">
            <a:avLst/>
          </a:prstGeom>
          <a:solidFill>
            <a:srgbClr val="D9D9D9">
              <a:alpha val="90000"/>
            </a:srgbClr>
          </a:solidFill>
          <a:ln w="57150">
            <a:solidFill>
              <a:srgbClr val="55555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 sz="2400"/>
          </a:p>
        </p:txBody>
      </p:sp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654757" y="1934851"/>
            <a:ext cx="4468616" cy="1751624"/>
          </a:xfrm>
        </p:spPr>
        <p:txBody>
          <a:bodyPr anchor="b">
            <a:noAutofit/>
          </a:bodyPr>
          <a:lstStyle>
            <a:lvl1pPr>
              <a:defRPr sz="3733" b="1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Divider Slide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"/>
          </p:nvPr>
        </p:nvSpPr>
        <p:spPr>
          <a:xfrm>
            <a:off x="654759" y="3686478"/>
            <a:ext cx="4468616" cy="1752617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chemeClr val="tx1"/>
                </a:solidFill>
                <a:latin typeface="+mn-lt"/>
              </a:defRPr>
            </a:lvl1pPr>
            <a:lvl2pPr marL="609570" indent="0"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2pPr>
            <a:lvl3pPr marL="121914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1828709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4pPr>
            <a:lvl5pPr marL="2438278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5pPr>
            <a:lvl6pPr marL="3047848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6pPr>
            <a:lvl7pPr marL="3657418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7pPr>
            <a:lvl8pPr marL="4266987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8pPr>
            <a:lvl9pPr marL="4876557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003" y="268478"/>
            <a:ext cx="1868999" cy="6853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2131795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9_Section Header">
    <p:bg>
      <p:bgPr>
        <a:blipFill dpi="0" rotWithShape="1">
          <a:blip r:embed="rId2">
            <a:alphaModFix amt="60000"/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 Diagonal Corner Rectangle 8"/>
          <p:cNvSpPr/>
          <p:nvPr userDrawn="1"/>
        </p:nvSpPr>
        <p:spPr>
          <a:xfrm>
            <a:off x="498788" y="1488774"/>
            <a:ext cx="4748765" cy="4397551"/>
          </a:xfrm>
          <a:prstGeom prst="round2DiagRect">
            <a:avLst/>
          </a:prstGeom>
          <a:solidFill>
            <a:srgbClr val="D9D9D9">
              <a:alpha val="90000"/>
            </a:srgbClr>
          </a:solidFill>
          <a:ln w="57150">
            <a:solidFill>
              <a:srgbClr val="55555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 sz="2400"/>
          </a:p>
        </p:txBody>
      </p:sp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654757" y="1934851"/>
            <a:ext cx="4468616" cy="1751624"/>
          </a:xfrm>
        </p:spPr>
        <p:txBody>
          <a:bodyPr anchor="b">
            <a:noAutofit/>
          </a:bodyPr>
          <a:lstStyle>
            <a:lvl1pPr>
              <a:defRPr sz="3733" b="1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Divider Slide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"/>
          </p:nvPr>
        </p:nvSpPr>
        <p:spPr>
          <a:xfrm>
            <a:off x="654759" y="3686478"/>
            <a:ext cx="4468616" cy="1752617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chemeClr val="tx1"/>
                </a:solidFill>
                <a:latin typeface="+mn-lt"/>
              </a:defRPr>
            </a:lvl1pPr>
            <a:lvl2pPr marL="609570" indent="0"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2pPr>
            <a:lvl3pPr marL="121914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1828709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4pPr>
            <a:lvl5pPr marL="2438278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5pPr>
            <a:lvl6pPr marL="3047848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6pPr>
            <a:lvl7pPr marL="3657418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7pPr>
            <a:lvl8pPr marL="4266987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8pPr>
            <a:lvl9pPr marL="4876557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003" y="268478"/>
            <a:ext cx="1868999" cy="6853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5997495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2_Section Header">
    <p:bg>
      <p:bgPr>
        <a:blipFill dpi="0" rotWithShape="1">
          <a:blip r:embed="rId2">
            <a:alphaModFix amt="60000"/>
            <a:lum/>
          </a:blip>
          <a:srcRect/>
          <a:stretch>
            <a:fillRect l="-22000" r="-2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 Diagonal Corner Rectangle 8"/>
          <p:cNvSpPr/>
          <p:nvPr userDrawn="1"/>
        </p:nvSpPr>
        <p:spPr>
          <a:xfrm>
            <a:off x="498788" y="1488774"/>
            <a:ext cx="4748765" cy="4397551"/>
          </a:xfrm>
          <a:prstGeom prst="round2DiagRect">
            <a:avLst/>
          </a:prstGeom>
          <a:solidFill>
            <a:srgbClr val="D9D9D9">
              <a:alpha val="90000"/>
            </a:srgbClr>
          </a:solidFill>
          <a:ln w="57150">
            <a:solidFill>
              <a:srgbClr val="55555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 sz="2400"/>
          </a:p>
        </p:txBody>
      </p:sp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654757" y="1934851"/>
            <a:ext cx="4468616" cy="1751624"/>
          </a:xfrm>
        </p:spPr>
        <p:txBody>
          <a:bodyPr anchor="b">
            <a:noAutofit/>
          </a:bodyPr>
          <a:lstStyle>
            <a:lvl1pPr>
              <a:defRPr sz="3733" b="1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Divider Slide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"/>
          </p:nvPr>
        </p:nvSpPr>
        <p:spPr>
          <a:xfrm>
            <a:off x="654759" y="3686478"/>
            <a:ext cx="4468616" cy="1752617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chemeClr val="tx1"/>
                </a:solidFill>
                <a:latin typeface="+mn-lt"/>
              </a:defRPr>
            </a:lvl1pPr>
            <a:lvl2pPr marL="609570" indent="0"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2pPr>
            <a:lvl3pPr marL="121914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1828709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4pPr>
            <a:lvl5pPr marL="2438278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5pPr>
            <a:lvl6pPr marL="3047848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6pPr>
            <a:lvl7pPr marL="3657418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7pPr>
            <a:lvl8pPr marL="4266987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8pPr>
            <a:lvl9pPr marL="4876557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003" y="268478"/>
            <a:ext cx="1868999" cy="6853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4142327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Section Header">
    <p:bg>
      <p:bgPr>
        <a:blipFill dpi="0" rotWithShape="1">
          <a:blip r:embed="rId2" cstate="print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 Diagonal Corner Rectangle 8"/>
          <p:cNvSpPr/>
          <p:nvPr userDrawn="1"/>
        </p:nvSpPr>
        <p:spPr>
          <a:xfrm>
            <a:off x="498788" y="1488774"/>
            <a:ext cx="4748765" cy="4397551"/>
          </a:xfrm>
          <a:prstGeom prst="round2DiagRect">
            <a:avLst/>
          </a:prstGeom>
          <a:solidFill>
            <a:srgbClr val="D9D9D9">
              <a:alpha val="80000"/>
            </a:srgbClr>
          </a:solidFill>
          <a:ln w="57150">
            <a:solidFill>
              <a:srgbClr val="55555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 sz="2400"/>
          </a:p>
        </p:txBody>
      </p:sp>
      <p:sp>
        <p:nvSpPr>
          <p:cNvPr id="11" name="Title 1"/>
          <p:cNvSpPr>
            <a:spLocks noGrp="1"/>
          </p:cNvSpPr>
          <p:nvPr>
            <p:ph type="title" hasCustomPrompt="1"/>
          </p:nvPr>
        </p:nvSpPr>
        <p:spPr>
          <a:xfrm>
            <a:off x="654757" y="1934851"/>
            <a:ext cx="4468616" cy="1751624"/>
          </a:xfrm>
        </p:spPr>
        <p:txBody>
          <a:bodyPr anchor="b">
            <a:noAutofit/>
          </a:bodyPr>
          <a:lstStyle>
            <a:lvl1pPr>
              <a:defRPr sz="3733" b="1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Divider Slide</a:t>
            </a:r>
          </a:p>
        </p:txBody>
      </p:sp>
      <p:sp>
        <p:nvSpPr>
          <p:cNvPr id="12" name="Text Placeholder 2"/>
          <p:cNvSpPr>
            <a:spLocks noGrp="1"/>
          </p:cNvSpPr>
          <p:nvPr>
            <p:ph type="body" idx="1"/>
          </p:nvPr>
        </p:nvSpPr>
        <p:spPr>
          <a:xfrm>
            <a:off x="654759" y="3686478"/>
            <a:ext cx="4468616" cy="1752617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chemeClr val="tx1"/>
                </a:solidFill>
                <a:latin typeface="+mn-lt"/>
              </a:defRPr>
            </a:lvl1pPr>
            <a:lvl2pPr marL="609570" indent="0"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2pPr>
            <a:lvl3pPr marL="121914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1828709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4pPr>
            <a:lvl5pPr marL="2438278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5pPr>
            <a:lvl6pPr marL="3047848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6pPr>
            <a:lvl7pPr marL="3657418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7pPr>
            <a:lvl8pPr marL="4266987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8pPr>
            <a:lvl9pPr marL="4876557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003" y="268478"/>
            <a:ext cx="1868999" cy="6853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374924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122363"/>
            <a:ext cx="10363200" cy="2387600"/>
          </a:xfrm>
        </p:spPr>
        <p:txBody>
          <a:bodyPr anchor="b">
            <a:normAutofit/>
          </a:bodyPr>
          <a:lstStyle>
            <a:lvl1pPr algn="ctr">
              <a:defRPr sz="5333" b="1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</p:spPr>
        <p:txBody>
          <a:bodyPr/>
          <a:lstStyle>
            <a:lvl1pPr marL="0" indent="0" algn="ctr">
              <a:buNone/>
              <a:defRPr sz="3200">
                <a:solidFill>
                  <a:schemeClr val="tx1"/>
                </a:solidFill>
                <a:latin typeface="+mn-lt"/>
              </a:defRPr>
            </a:lvl1pPr>
            <a:lvl2pPr marL="609570" indent="0" algn="ctr">
              <a:buNone/>
              <a:defRPr sz="2667"/>
            </a:lvl2pPr>
            <a:lvl3pPr marL="1219140" indent="0" algn="ctr">
              <a:buNone/>
              <a:defRPr sz="2400"/>
            </a:lvl3pPr>
            <a:lvl4pPr marL="1828709" indent="0" algn="ctr">
              <a:buNone/>
              <a:defRPr sz="2133"/>
            </a:lvl4pPr>
            <a:lvl5pPr marL="2438278" indent="0" algn="ctr">
              <a:buNone/>
              <a:defRPr sz="2133"/>
            </a:lvl5pPr>
            <a:lvl6pPr marL="3047848" indent="0" algn="ctr">
              <a:buNone/>
              <a:defRPr sz="2133"/>
            </a:lvl6pPr>
            <a:lvl7pPr marL="3657418" indent="0" algn="ctr">
              <a:buNone/>
              <a:defRPr sz="2133"/>
            </a:lvl7pPr>
            <a:lvl8pPr marL="4266987" indent="0" algn="ctr">
              <a:buNone/>
              <a:defRPr sz="2133"/>
            </a:lvl8pPr>
            <a:lvl9pPr marL="4876557" indent="0" algn="ctr">
              <a:buNone/>
              <a:defRPr sz="2133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8" name="Rectangle 7"/>
          <p:cNvSpPr/>
          <p:nvPr userDrawn="1"/>
        </p:nvSpPr>
        <p:spPr>
          <a:xfrm>
            <a:off x="57603" y="6510116"/>
            <a:ext cx="4477636" cy="32496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267" baseline="30000">
                <a:solidFill>
                  <a:schemeClr val="bg1"/>
                </a:solidFill>
                <a:latin typeface="+mn-lt"/>
              </a:rPr>
              <a:t>patients • quality • value • sustainability • partnership</a:t>
            </a:r>
          </a:p>
        </p:txBody>
      </p:sp>
    </p:spTree>
    <p:extLst>
      <p:ext uri="{BB962C8B-B14F-4D97-AF65-F5344CB8AC3E}">
        <p14:creationId xmlns:p14="http://schemas.microsoft.com/office/powerpoint/2010/main" val="319774709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bg>
      <p:bgPr>
        <a:blipFill dpi="0" rotWithShape="1">
          <a:blip r:embed="rId2" cstate="print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 Diagonal Corner Rectangle 8"/>
          <p:cNvSpPr/>
          <p:nvPr userDrawn="1"/>
        </p:nvSpPr>
        <p:spPr>
          <a:xfrm>
            <a:off x="498788" y="1488774"/>
            <a:ext cx="4748765" cy="4397551"/>
          </a:xfrm>
          <a:prstGeom prst="round2DiagRect">
            <a:avLst/>
          </a:prstGeom>
          <a:solidFill>
            <a:srgbClr val="D9D9D9">
              <a:alpha val="80000"/>
            </a:srgbClr>
          </a:solidFill>
          <a:ln w="57150">
            <a:solidFill>
              <a:srgbClr val="55555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 sz="2400"/>
          </a:p>
        </p:txBody>
      </p:sp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654757" y="1934851"/>
            <a:ext cx="4468616" cy="1751624"/>
          </a:xfrm>
        </p:spPr>
        <p:txBody>
          <a:bodyPr anchor="b">
            <a:noAutofit/>
          </a:bodyPr>
          <a:lstStyle>
            <a:lvl1pPr>
              <a:defRPr sz="3733" b="1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Divider Slide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"/>
          </p:nvPr>
        </p:nvSpPr>
        <p:spPr>
          <a:xfrm>
            <a:off x="654759" y="3686478"/>
            <a:ext cx="4468616" cy="1752617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chemeClr val="tx1"/>
                </a:solidFill>
                <a:latin typeface="+mn-lt"/>
              </a:defRPr>
            </a:lvl1pPr>
            <a:lvl2pPr marL="609570" indent="0"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2pPr>
            <a:lvl3pPr marL="121914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1828709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4pPr>
            <a:lvl5pPr marL="2438278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5pPr>
            <a:lvl6pPr marL="3047848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6pPr>
            <a:lvl7pPr marL="3657418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7pPr>
            <a:lvl8pPr marL="4266987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8pPr>
            <a:lvl9pPr marL="4876557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003" y="268478"/>
            <a:ext cx="1868999" cy="6853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8316932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Header">
    <p:bg>
      <p:bgPr>
        <a:blipFill dpi="0" rotWithShape="1">
          <a:blip r:embed="rId2" cstate="print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 Diagonal Corner Rectangle 7"/>
          <p:cNvSpPr/>
          <p:nvPr userDrawn="1"/>
        </p:nvSpPr>
        <p:spPr>
          <a:xfrm>
            <a:off x="498788" y="1488774"/>
            <a:ext cx="4748765" cy="4397551"/>
          </a:xfrm>
          <a:prstGeom prst="round2DiagRect">
            <a:avLst/>
          </a:prstGeom>
          <a:solidFill>
            <a:srgbClr val="D9D9D9">
              <a:alpha val="80000"/>
            </a:srgbClr>
          </a:solidFill>
          <a:ln w="57150">
            <a:solidFill>
              <a:srgbClr val="55555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 sz="2400"/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654757" y="1934851"/>
            <a:ext cx="4468616" cy="1751624"/>
          </a:xfrm>
        </p:spPr>
        <p:txBody>
          <a:bodyPr anchor="b">
            <a:noAutofit/>
          </a:bodyPr>
          <a:lstStyle>
            <a:lvl1pPr>
              <a:defRPr sz="3733" b="1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Divider Slide</a:t>
            </a:r>
          </a:p>
        </p:txBody>
      </p:sp>
      <p:sp>
        <p:nvSpPr>
          <p:cNvPr id="10" name="Text Placeholder 2"/>
          <p:cNvSpPr>
            <a:spLocks noGrp="1"/>
          </p:cNvSpPr>
          <p:nvPr>
            <p:ph type="body" idx="1"/>
          </p:nvPr>
        </p:nvSpPr>
        <p:spPr>
          <a:xfrm>
            <a:off x="654759" y="3686478"/>
            <a:ext cx="4468616" cy="1752617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chemeClr val="tx1"/>
                </a:solidFill>
                <a:latin typeface="+mn-lt"/>
              </a:defRPr>
            </a:lvl1pPr>
            <a:lvl2pPr marL="609570" indent="0"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2pPr>
            <a:lvl3pPr marL="121914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1828709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4pPr>
            <a:lvl5pPr marL="2438278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5pPr>
            <a:lvl6pPr marL="3047848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6pPr>
            <a:lvl7pPr marL="3657418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7pPr>
            <a:lvl8pPr marL="4266987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8pPr>
            <a:lvl9pPr marL="4876557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003" y="268478"/>
            <a:ext cx="1868999" cy="6853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8139266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ection Header">
    <p:bg>
      <p:bgPr>
        <a:blipFill dpi="0" rotWithShape="1">
          <a:blip r:embed="rId2" cstate="print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 Diagonal Corner Rectangle 7"/>
          <p:cNvSpPr/>
          <p:nvPr userDrawn="1"/>
        </p:nvSpPr>
        <p:spPr>
          <a:xfrm>
            <a:off x="498788" y="1488774"/>
            <a:ext cx="4748765" cy="4397551"/>
          </a:xfrm>
          <a:prstGeom prst="round2DiagRect">
            <a:avLst/>
          </a:prstGeom>
          <a:solidFill>
            <a:srgbClr val="D9D9D9">
              <a:alpha val="80000"/>
            </a:srgbClr>
          </a:solidFill>
          <a:ln w="57150">
            <a:solidFill>
              <a:srgbClr val="55555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 sz="2400"/>
          </a:p>
        </p:txBody>
      </p:sp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654757" y="1934851"/>
            <a:ext cx="4468616" cy="1751624"/>
          </a:xfrm>
        </p:spPr>
        <p:txBody>
          <a:bodyPr anchor="b">
            <a:noAutofit/>
          </a:bodyPr>
          <a:lstStyle>
            <a:lvl1pPr>
              <a:defRPr sz="3733" b="1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Divider Slide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"/>
          </p:nvPr>
        </p:nvSpPr>
        <p:spPr>
          <a:xfrm>
            <a:off x="654759" y="3686478"/>
            <a:ext cx="4468616" cy="1752617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chemeClr val="tx1"/>
                </a:solidFill>
                <a:latin typeface="+mn-lt"/>
              </a:defRPr>
            </a:lvl1pPr>
            <a:lvl2pPr marL="609570" indent="0"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2pPr>
            <a:lvl3pPr marL="121914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1828709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4pPr>
            <a:lvl5pPr marL="2438278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5pPr>
            <a:lvl6pPr marL="3047848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6pPr>
            <a:lvl7pPr marL="3657418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7pPr>
            <a:lvl8pPr marL="4266987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8pPr>
            <a:lvl9pPr marL="4876557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787" y="258831"/>
            <a:ext cx="1893415" cy="69425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7721940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Section Header">
    <p:bg>
      <p:bgPr>
        <a:blipFill dpi="0" rotWithShape="1">
          <a:blip r:embed="rId2" cstate="print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 Diagonal Corner Rectangle 13"/>
          <p:cNvSpPr/>
          <p:nvPr userDrawn="1"/>
        </p:nvSpPr>
        <p:spPr>
          <a:xfrm>
            <a:off x="498788" y="1488774"/>
            <a:ext cx="4748765" cy="4397551"/>
          </a:xfrm>
          <a:prstGeom prst="round2DiagRect">
            <a:avLst/>
          </a:prstGeom>
          <a:solidFill>
            <a:srgbClr val="FFFFFF"/>
          </a:solidFill>
          <a:ln w="571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 sz="2400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3284" y="1606370"/>
            <a:ext cx="1319777" cy="468116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 hasCustomPrompt="1"/>
          </p:nvPr>
        </p:nvSpPr>
        <p:spPr>
          <a:xfrm>
            <a:off x="654757" y="2018831"/>
            <a:ext cx="4468616" cy="1667644"/>
          </a:xfrm>
        </p:spPr>
        <p:txBody>
          <a:bodyPr anchor="b">
            <a:noAutofit/>
          </a:bodyPr>
          <a:lstStyle>
            <a:lvl1pPr>
              <a:defRPr sz="3733" b="1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Divider Slide</a:t>
            </a:r>
          </a:p>
        </p:txBody>
      </p:sp>
      <p:sp>
        <p:nvSpPr>
          <p:cNvPr id="16" name="Text Placeholder 2"/>
          <p:cNvSpPr>
            <a:spLocks noGrp="1"/>
          </p:cNvSpPr>
          <p:nvPr>
            <p:ph type="body" idx="1"/>
          </p:nvPr>
        </p:nvSpPr>
        <p:spPr>
          <a:xfrm>
            <a:off x="654759" y="3686478"/>
            <a:ext cx="4468616" cy="1752617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chemeClr val="tx1"/>
                </a:solidFill>
                <a:latin typeface="+mn-lt"/>
              </a:defRPr>
            </a:lvl1pPr>
            <a:lvl2pPr marL="609570" indent="0"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2pPr>
            <a:lvl3pPr marL="121914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1828709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4pPr>
            <a:lvl5pPr marL="2438278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5pPr>
            <a:lvl6pPr marL="3047848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6pPr>
            <a:lvl7pPr marL="3657418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7pPr>
            <a:lvl8pPr marL="4266987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8pPr>
            <a:lvl9pPr marL="4876557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003" y="268478"/>
            <a:ext cx="1868999" cy="6853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8533138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Section Header">
    <p:bg>
      <p:bgPr>
        <a:blipFill dpi="0" rotWithShape="1">
          <a:blip r:embed="rId2" cstate="print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 userDrawn="1"/>
        </p:nvSpPr>
        <p:spPr>
          <a:xfrm>
            <a:off x="498788" y="1488774"/>
            <a:ext cx="4748765" cy="4397551"/>
          </a:xfrm>
          <a:prstGeom prst="round2DiagRect">
            <a:avLst/>
          </a:prstGeom>
          <a:solidFill>
            <a:srgbClr val="FFFFFF"/>
          </a:solidFill>
          <a:ln w="571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 sz="2400"/>
          </a:p>
        </p:txBody>
      </p:sp>
      <p:sp>
        <p:nvSpPr>
          <p:cNvPr id="11" name="Title 1"/>
          <p:cNvSpPr>
            <a:spLocks noGrp="1"/>
          </p:cNvSpPr>
          <p:nvPr>
            <p:ph type="title" hasCustomPrompt="1"/>
          </p:nvPr>
        </p:nvSpPr>
        <p:spPr>
          <a:xfrm>
            <a:off x="654757" y="1934851"/>
            <a:ext cx="4468616" cy="1751624"/>
          </a:xfrm>
        </p:spPr>
        <p:txBody>
          <a:bodyPr anchor="b">
            <a:noAutofit/>
          </a:bodyPr>
          <a:lstStyle>
            <a:lvl1pPr>
              <a:defRPr sz="3733" b="1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Divider Slide</a:t>
            </a:r>
          </a:p>
        </p:txBody>
      </p:sp>
      <p:sp>
        <p:nvSpPr>
          <p:cNvPr id="12" name="Text Placeholder 2"/>
          <p:cNvSpPr>
            <a:spLocks noGrp="1"/>
          </p:cNvSpPr>
          <p:nvPr>
            <p:ph type="body" idx="1"/>
          </p:nvPr>
        </p:nvSpPr>
        <p:spPr>
          <a:xfrm>
            <a:off x="654759" y="3686478"/>
            <a:ext cx="4468616" cy="1752617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chemeClr val="tx1"/>
                </a:solidFill>
                <a:latin typeface="+mn-lt"/>
              </a:defRPr>
            </a:lvl1pPr>
            <a:lvl2pPr marL="609570" indent="0"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2pPr>
            <a:lvl3pPr marL="121914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1828709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4pPr>
            <a:lvl5pPr marL="2438278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5pPr>
            <a:lvl6pPr marL="3047848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6pPr>
            <a:lvl7pPr marL="3657418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7pPr>
            <a:lvl8pPr marL="4266987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8pPr>
            <a:lvl9pPr marL="4876557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003" y="268478"/>
            <a:ext cx="1868999" cy="685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62" t="70757" r="39187"/>
          <a:stretch/>
        </p:blipFill>
        <p:spPr>
          <a:xfrm>
            <a:off x="5731200" y="1920000"/>
            <a:ext cx="5563445" cy="26496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6852325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Section Header">
    <p:bg>
      <p:bgPr>
        <a:blipFill dpi="0" rotWithShape="1">
          <a:blip r:embed="rId2" cstate="print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 userDrawn="1"/>
        </p:nvSpPr>
        <p:spPr>
          <a:xfrm>
            <a:off x="498788" y="1488774"/>
            <a:ext cx="4748765" cy="4397551"/>
          </a:xfrm>
          <a:prstGeom prst="round2DiagRect">
            <a:avLst/>
          </a:prstGeom>
          <a:solidFill>
            <a:srgbClr val="FFFFFF"/>
          </a:solidFill>
          <a:ln w="57150">
            <a:solidFill>
              <a:srgbClr val="009EC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 sz="2400"/>
          </a:p>
        </p:txBody>
      </p:sp>
      <p:sp>
        <p:nvSpPr>
          <p:cNvPr id="12" name="Title 1"/>
          <p:cNvSpPr>
            <a:spLocks noGrp="1"/>
          </p:cNvSpPr>
          <p:nvPr>
            <p:ph type="title" hasCustomPrompt="1"/>
          </p:nvPr>
        </p:nvSpPr>
        <p:spPr>
          <a:xfrm>
            <a:off x="654757" y="2060603"/>
            <a:ext cx="4468616" cy="1625872"/>
          </a:xfrm>
        </p:spPr>
        <p:txBody>
          <a:bodyPr anchor="b">
            <a:noAutofit/>
          </a:bodyPr>
          <a:lstStyle>
            <a:lvl1pPr>
              <a:defRPr sz="3733" b="1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Divider Slide</a:t>
            </a:r>
          </a:p>
        </p:txBody>
      </p:sp>
      <p:sp>
        <p:nvSpPr>
          <p:cNvPr id="13" name="Text Placeholder 2"/>
          <p:cNvSpPr>
            <a:spLocks noGrp="1"/>
          </p:cNvSpPr>
          <p:nvPr>
            <p:ph type="body" idx="1"/>
          </p:nvPr>
        </p:nvSpPr>
        <p:spPr>
          <a:xfrm>
            <a:off x="654759" y="3686478"/>
            <a:ext cx="4468616" cy="1752617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chemeClr val="tx1"/>
                </a:solidFill>
                <a:latin typeface="+mn-lt"/>
              </a:defRPr>
            </a:lvl1pPr>
            <a:lvl2pPr marL="609570" indent="0"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2pPr>
            <a:lvl3pPr marL="121914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1828709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4pPr>
            <a:lvl5pPr marL="2438278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5pPr>
            <a:lvl6pPr marL="3047848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6pPr>
            <a:lvl7pPr marL="3657418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7pPr>
            <a:lvl8pPr marL="4266987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8pPr>
            <a:lvl9pPr marL="4876557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0273" y="1617631"/>
            <a:ext cx="1304203" cy="468116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003" y="268478"/>
            <a:ext cx="1868999" cy="6853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5547012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Section Header">
    <p:bg>
      <p:bgPr>
        <a:blipFill dpi="0" rotWithShape="1">
          <a:blip r:embed="rId2" cstate="print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 userDrawn="1"/>
        </p:nvSpPr>
        <p:spPr>
          <a:xfrm>
            <a:off x="498788" y="1488774"/>
            <a:ext cx="4748765" cy="4397551"/>
          </a:xfrm>
          <a:prstGeom prst="round2DiagRect">
            <a:avLst/>
          </a:prstGeom>
          <a:solidFill>
            <a:srgbClr val="FFFFFF"/>
          </a:solidFill>
          <a:ln w="57150">
            <a:solidFill>
              <a:srgbClr val="009EC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 sz="2400"/>
          </a:p>
        </p:txBody>
      </p:sp>
      <p:sp>
        <p:nvSpPr>
          <p:cNvPr id="11" name="Title 1"/>
          <p:cNvSpPr>
            <a:spLocks noGrp="1"/>
          </p:cNvSpPr>
          <p:nvPr>
            <p:ph type="title" hasCustomPrompt="1"/>
          </p:nvPr>
        </p:nvSpPr>
        <p:spPr>
          <a:xfrm>
            <a:off x="654757" y="2008745"/>
            <a:ext cx="4468616" cy="1677731"/>
          </a:xfrm>
        </p:spPr>
        <p:txBody>
          <a:bodyPr anchor="b">
            <a:noAutofit/>
          </a:bodyPr>
          <a:lstStyle>
            <a:lvl1pPr>
              <a:defRPr sz="3733" b="1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Divider Slide</a:t>
            </a:r>
          </a:p>
        </p:txBody>
      </p:sp>
      <p:sp>
        <p:nvSpPr>
          <p:cNvPr id="12" name="Text Placeholder 2"/>
          <p:cNvSpPr>
            <a:spLocks noGrp="1"/>
          </p:cNvSpPr>
          <p:nvPr>
            <p:ph type="body" idx="1"/>
          </p:nvPr>
        </p:nvSpPr>
        <p:spPr>
          <a:xfrm>
            <a:off x="654759" y="3686478"/>
            <a:ext cx="4468616" cy="1752617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chemeClr val="tx1"/>
                </a:solidFill>
                <a:latin typeface="+mn-lt"/>
              </a:defRPr>
            </a:lvl1pPr>
            <a:lvl2pPr marL="609570" indent="0"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2pPr>
            <a:lvl3pPr marL="121914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1828709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4pPr>
            <a:lvl5pPr marL="2438278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5pPr>
            <a:lvl6pPr marL="3047848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6pPr>
            <a:lvl7pPr marL="3657418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7pPr>
            <a:lvl8pPr marL="4266987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8pPr>
            <a:lvl9pPr marL="4876557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663" r="73446"/>
          <a:stretch/>
        </p:blipFill>
        <p:spPr>
          <a:xfrm>
            <a:off x="6241792" y="1737601"/>
            <a:ext cx="5422208" cy="2829467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003" y="268478"/>
            <a:ext cx="1868999" cy="6853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2772616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Section Header">
    <p:bg>
      <p:bgPr>
        <a:blipFill dpi="0" rotWithShape="1">
          <a:blip r:embed="rId2" cstate="print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 userDrawn="1"/>
        </p:nvSpPr>
        <p:spPr>
          <a:xfrm>
            <a:off x="498788" y="1488774"/>
            <a:ext cx="4748765" cy="4397551"/>
          </a:xfrm>
          <a:prstGeom prst="round2DiagRect">
            <a:avLst/>
          </a:prstGeom>
          <a:solidFill>
            <a:srgbClr val="FFFFFF"/>
          </a:solidFill>
          <a:ln w="571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 sz="2400"/>
          </a:p>
        </p:txBody>
      </p:sp>
      <p:sp>
        <p:nvSpPr>
          <p:cNvPr id="12" name="Title 1"/>
          <p:cNvSpPr>
            <a:spLocks noGrp="1"/>
          </p:cNvSpPr>
          <p:nvPr>
            <p:ph type="title" hasCustomPrompt="1"/>
          </p:nvPr>
        </p:nvSpPr>
        <p:spPr>
          <a:xfrm>
            <a:off x="654757" y="2060603"/>
            <a:ext cx="4468616" cy="1625872"/>
          </a:xfrm>
        </p:spPr>
        <p:txBody>
          <a:bodyPr anchor="b">
            <a:noAutofit/>
          </a:bodyPr>
          <a:lstStyle>
            <a:lvl1pPr>
              <a:defRPr sz="3733" b="1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Divider Slide</a:t>
            </a:r>
          </a:p>
        </p:txBody>
      </p:sp>
      <p:sp>
        <p:nvSpPr>
          <p:cNvPr id="13" name="Text Placeholder 2"/>
          <p:cNvSpPr>
            <a:spLocks noGrp="1"/>
          </p:cNvSpPr>
          <p:nvPr>
            <p:ph type="body" idx="1"/>
          </p:nvPr>
        </p:nvSpPr>
        <p:spPr>
          <a:xfrm>
            <a:off x="654759" y="3686478"/>
            <a:ext cx="4468616" cy="1752617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chemeClr val="tx1"/>
                </a:solidFill>
                <a:latin typeface="+mn-lt"/>
              </a:defRPr>
            </a:lvl1pPr>
            <a:lvl2pPr marL="609570" indent="0"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2pPr>
            <a:lvl3pPr marL="121914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1828709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4pPr>
            <a:lvl5pPr marL="2438278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5pPr>
            <a:lvl6pPr marL="3047848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6pPr>
            <a:lvl7pPr marL="3657418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7pPr>
            <a:lvl8pPr marL="4266987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8pPr>
            <a:lvl9pPr marL="4876557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2459" y="1675257"/>
            <a:ext cx="1334284" cy="638345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003" y="268478"/>
            <a:ext cx="1868999" cy="6853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7922991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Section Header">
    <p:bg>
      <p:bgPr>
        <a:blipFill dpi="0" rotWithShape="1">
          <a:blip r:embed="rId2" cstate="print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 userDrawn="1"/>
        </p:nvSpPr>
        <p:spPr>
          <a:xfrm>
            <a:off x="498788" y="1488774"/>
            <a:ext cx="4748765" cy="4397551"/>
          </a:xfrm>
          <a:prstGeom prst="round2DiagRect">
            <a:avLst/>
          </a:prstGeom>
          <a:solidFill>
            <a:srgbClr val="FFFFFF"/>
          </a:solidFill>
          <a:ln w="571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 sz="2400"/>
          </a:p>
        </p:txBody>
      </p:sp>
      <p:sp>
        <p:nvSpPr>
          <p:cNvPr id="11" name="Title 1"/>
          <p:cNvSpPr>
            <a:spLocks noGrp="1"/>
          </p:cNvSpPr>
          <p:nvPr>
            <p:ph type="title" hasCustomPrompt="1"/>
          </p:nvPr>
        </p:nvSpPr>
        <p:spPr>
          <a:xfrm>
            <a:off x="654757" y="2060603"/>
            <a:ext cx="4468616" cy="1625872"/>
          </a:xfrm>
        </p:spPr>
        <p:txBody>
          <a:bodyPr anchor="b">
            <a:noAutofit/>
          </a:bodyPr>
          <a:lstStyle>
            <a:lvl1pPr>
              <a:defRPr sz="3733" b="1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Divider Slide</a:t>
            </a:r>
          </a:p>
        </p:txBody>
      </p:sp>
      <p:sp>
        <p:nvSpPr>
          <p:cNvPr id="12" name="Text Placeholder 2"/>
          <p:cNvSpPr>
            <a:spLocks noGrp="1"/>
          </p:cNvSpPr>
          <p:nvPr>
            <p:ph type="body" idx="1"/>
          </p:nvPr>
        </p:nvSpPr>
        <p:spPr>
          <a:xfrm>
            <a:off x="654759" y="3686478"/>
            <a:ext cx="4468616" cy="1752617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chemeClr val="tx1"/>
                </a:solidFill>
                <a:latin typeface="+mn-lt"/>
              </a:defRPr>
            </a:lvl1pPr>
            <a:lvl2pPr marL="609570" indent="0"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2pPr>
            <a:lvl3pPr marL="121914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1828709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4pPr>
            <a:lvl5pPr marL="2438278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5pPr>
            <a:lvl6pPr marL="3047848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6pPr>
            <a:lvl7pPr marL="3657418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7pPr>
            <a:lvl8pPr marL="4266987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8pPr>
            <a:lvl9pPr marL="4876557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789" t="70700"/>
          <a:stretch/>
        </p:blipFill>
        <p:spPr>
          <a:xfrm>
            <a:off x="5779200" y="1958401"/>
            <a:ext cx="5376000" cy="265732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003" y="268478"/>
            <a:ext cx="1868999" cy="6853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4679045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Section Header">
    <p:bg>
      <p:bgPr>
        <a:blipFill dpi="0" rotWithShape="1">
          <a:blip r:embed="rId2" cstate="print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ound Diagonal Corner Rectangle 10"/>
          <p:cNvSpPr/>
          <p:nvPr userDrawn="1"/>
        </p:nvSpPr>
        <p:spPr>
          <a:xfrm>
            <a:off x="498788" y="1488774"/>
            <a:ext cx="4748765" cy="4397551"/>
          </a:xfrm>
          <a:prstGeom prst="round2DiagRect">
            <a:avLst/>
          </a:prstGeom>
          <a:solidFill>
            <a:srgbClr val="D9D9D9">
              <a:alpha val="80000"/>
            </a:srgbClr>
          </a:solidFill>
          <a:ln w="57150">
            <a:solidFill>
              <a:srgbClr val="55555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 sz="2400"/>
          </a:p>
        </p:txBody>
      </p:sp>
      <p:sp>
        <p:nvSpPr>
          <p:cNvPr id="12" name="Title 1"/>
          <p:cNvSpPr>
            <a:spLocks noGrp="1"/>
          </p:cNvSpPr>
          <p:nvPr>
            <p:ph type="title" hasCustomPrompt="1"/>
          </p:nvPr>
        </p:nvSpPr>
        <p:spPr>
          <a:xfrm>
            <a:off x="654757" y="1934851"/>
            <a:ext cx="4468616" cy="1751624"/>
          </a:xfrm>
        </p:spPr>
        <p:txBody>
          <a:bodyPr anchor="b">
            <a:noAutofit/>
          </a:bodyPr>
          <a:lstStyle>
            <a:lvl1pPr>
              <a:defRPr sz="3733" b="1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Divider Slide</a:t>
            </a:r>
          </a:p>
        </p:txBody>
      </p:sp>
      <p:sp>
        <p:nvSpPr>
          <p:cNvPr id="13" name="Text Placeholder 2"/>
          <p:cNvSpPr>
            <a:spLocks noGrp="1"/>
          </p:cNvSpPr>
          <p:nvPr>
            <p:ph type="body" idx="1"/>
          </p:nvPr>
        </p:nvSpPr>
        <p:spPr>
          <a:xfrm>
            <a:off x="654759" y="3686478"/>
            <a:ext cx="4468616" cy="1752617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chemeClr val="tx1"/>
                </a:solidFill>
                <a:latin typeface="+mn-lt"/>
              </a:defRPr>
            </a:lvl1pPr>
            <a:lvl2pPr marL="609570" indent="0"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2pPr>
            <a:lvl3pPr marL="121914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1828709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4pPr>
            <a:lvl5pPr marL="2438278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5pPr>
            <a:lvl6pPr marL="3047848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6pPr>
            <a:lvl7pPr marL="3657418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7pPr>
            <a:lvl8pPr marL="4266987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8pPr>
            <a:lvl9pPr marL="4876557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003" y="268478"/>
            <a:ext cx="1868999" cy="6853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914658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-15874"/>
            <a:ext cx="10515600" cy="1325563"/>
          </a:xfrm>
        </p:spPr>
        <p:txBody>
          <a:bodyPr>
            <a:normAutofit/>
          </a:bodyPr>
          <a:lstStyle>
            <a:lvl1pPr algn="r">
              <a:defRPr lang="en-US" sz="4267" b="1" kern="1200" dirty="0">
                <a:solidFill>
                  <a:srgbClr val="0155A3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571625"/>
            <a:ext cx="5181600" cy="4351339"/>
          </a:xfrm>
        </p:spPr>
        <p:txBody>
          <a:bodyPr/>
          <a:lstStyle>
            <a:lvl1pPr>
              <a:buClr>
                <a:srgbClr val="0155A3"/>
              </a:buClr>
              <a:defRPr sz="2400">
                <a:solidFill>
                  <a:schemeClr val="tx1"/>
                </a:solidFill>
                <a:latin typeface="+mn-lt"/>
              </a:defRPr>
            </a:lvl1pPr>
            <a:lvl2pPr>
              <a:buClr>
                <a:srgbClr val="009ECB"/>
              </a:buClr>
              <a:defRPr sz="2133">
                <a:solidFill>
                  <a:schemeClr val="tx1"/>
                </a:solidFill>
                <a:latin typeface="+mn-lt"/>
              </a:defRPr>
            </a:lvl2pPr>
            <a:lvl3pPr>
              <a:buClr>
                <a:srgbClr val="9AC328"/>
              </a:buClr>
              <a:defRPr sz="1867">
                <a:solidFill>
                  <a:schemeClr val="tx1"/>
                </a:solidFill>
                <a:latin typeface="+mn-lt"/>
              </a:defRPr>
            </a:lvl3pPr>
            <a:lvl4pPr>
              <a:buClr>
                <a:srgbClr val="B9328A"/>
              </a:buClr>
              <a:defRPr sz="1600">
                <a:solidFill>
                  <a:schemeClr val="tx1"/>
                </a:solidFill>
                <a:latin typeface="+mn-lt"/>
              </a:defRPr>
            </a:lvl4pPr>
            <a:lvl5pPr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HelveticaNeueLT Std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571625"/>
            <a:ext cx="5181600" cy="4351339"/>
          </a:xfrm>
        </p:spPr>
        <p:txBody>
          <a:bodyPr/>
          <a:lstStyle>
            <a:lvl1pPr>
              <a:buClr>
                <a:srgbClr val="0155A3"/>
              </a:buClr>
              <a:defRPr sz="2400">
                <a:solidFill>
                  <a:schemeClr val="tx1"/>
                </a:solidFill>
                <a:latin typeface="+mn-lt"/>
              </a:defRPr>
            </a:lvl1pPr>
            <a:lvl2pPr>
              <a:buClr>
                <a:srgbClr val="009ECB"/>
              </a:buClr>
              <a:defRPr sz="2133">
                <a:solidFill>
                  <a:schemeClr val="tx1"/>
                </a:solidFill>
                <a:latin typeface="+mn-lt"/>
              </a:defRPr>
            </a:lvl2pPr>
            <a:lvl3pPr>
              <a:buClr>
                <a:srgbClr val="9AC328"/>
              </a:buClr>
              <a:defRPr sz="1867">
                <a:solidFill>
                  <a:schemeClr val="tx1"/>
                </a:solidFill>
                <a:latin typeface="+mn-lt"/>
              </a:defRPr>
            </a:lvl3pPr>
            <a:lvl4pPr>
              <a:buClr>
                <a:srgbClr val="B9328A"/>
              </a:buClr>
              <a:defRPr sz="1600">
                <a:solidFill>
                  <a:schemeClr val="tx1"/>
                </a:solidFill>
                <a:latin typeface="+mn-lt"/>
              </a:defRPr>
            </a:lvl4pPr>
            <a:lvl5pPr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HelveticaNeueLT Std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002" y="268477"/>
            <a:ext cx="1868999" cy="6853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696431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Section Header">
    <p:bg>
      <p:bgPr>
        <a:blipFill dpi="0" rotWithShape="1">
          <a:blip r:embed="rId2" cstate="print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ound Diagonal Corner Rectangle 10"/>
          <p:cNvSpPr/>
          <p:nvPr userDrawn="1"/>
        </p:nvSpPr>
        <p:spPr>
          <a:xfrm>
            <a:off x="498788" y="1488774"/>
            <a:ext cx="4748765" cy="4397551"/>
          </a:xfrm>
          <a:prstGeom prst="round2DiagRect">
            <a:avLst/>
          </a:prstGeom>
          <a:solidFill>
            <a:srgbClr val="D9D9D9">
              <a:alpha val="80000"/>
            </a:srgbClr>
          </a:solidFill>
          <a:ln w="57150">
            <a:solidFill>
              <a:srgbClr val="55555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 sz="2400"/>
          </a:p>
        </p:txBody>
      </p:sp>
      <p:sp>
        <p:nvSpPr>
          <p:cNvPr id="12" name="Title 1"/>
          <p:cNvSpPr>
            <a:spLocks noGrp="1"/>
          </p:cNvSpPr>
          <p:nvPr>
            <p:ph type="title" hasCustomPrompt="1"/>
          </p:nvPr>
        </p:nvSpPr>
        <p:spPr>
          <a:xfrm>
            <a:off x="654757" y="1934851"/>
            <a:ext cx="4468616" cy="1751624"/>
          </a:xfrm>
        </p:spPr>
        <p:txBody>
          <a:bodyPr anchor="b">
            <a:noAutofit/>
          </a:bodyPr>
          <a:lstStyle>
            <a:lvl1pPr>
              <a:defRPr sz="3733" b="1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Divider Slide</a:t>
            </a:r>
          </a:p>
        </p:txBody>
      </p:sp>
      <p:sp>
        <p:nvSpPr>
          <p:cNvPr id="13" name="Text Placeholder 2"/>
          <p:cNvSpPr>
            <a:spLocks noGrp="1"/>
          </p:cNvSpPr>
          <p:nvPr>
            <p:ph type="body" idx="1"/>
          </p:nvPr>
        </p:nvSpPr>
        <p:spPr>
          <a:xfrm>
            <a:off x="654759" y="3686478"/>
            <a:ext cx="4468616" cy="1752617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chemeClr val="tx1"/>
                </a:solidFill>
                <a:latin typeface="+mn-lt"/>
              </a:defRPr>
            </a:lvl1pPr>
            <a:lvl2pPr marL="609570" indent="0"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2pPr>
            <a:lvl3pPr marL="121914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1828709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4pPr>
            <a:lvl5pPr marL="2438278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5pPr>
            <a:lvl6pPr marL="3047848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6pPr>
            <a:lvl7pPr marL="3657418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7pPr>
            <a:lvl8pPr marL="4266987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8pPr>
            <a:lvl9pPr marL="4876557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003" y="268478"/>
            <a:ext cx="1868999" cy="6853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1417452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Section Header">
    <p:bg>
      <p:bgPr>
        <a:blipFill dpi="0" rotWithShape="1">
          <a:blip r:embed="rId2" cstate="print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ound Diagonal Corner Rectangle 10"/>
          <p:cNvSpPr/>
          <p:nvPr userDrawn="1"/>
        </p:nvSpPr>
        <p:spPr>
          <a:xfrm>
            <a:off x="498788" y="1488774"/>
            <a:ext cx="4748765" cy="4397551"/>
          </a:xfrm>
          <a:prstGeom prst="round2DiagRect">
            <a:avLst/>
          </a:prstGeom>
          <a:solidFill>
            <a:srgbClr val="D9D9D9">
              <a:alpha val="80000"/>
            </a:srgbClr>
          </a:solidFill>
          <a:ln w="57150">
            <a:solidFill>
              <a:srgbClr val="55555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 sz="2400"/>
          </a:p>
        </p:txBody>
      </p:sp>
      <p:sp>
        <p:nvSpPr>
          <p:cNvPr id="12" name="Title 1"/>
          <p:cNvSpPr>
            <a:spLocks noGrp="1"/>
          </p:cNvSpPr>
          <p:nvPr>
            <p:ph type="title" hasCustomPrompt="1"/>
          </p:nvPr>
        </p:nvSpPr>
        <p:spPr>
          <a:xfrm>
            <a:off x="654757" y="1934851"/>
            <a:ext cx="4468616" cy="1751624"/>
          </a:xfrm>
        </p:spPr>
        <p:txBody>
          <a:bodyPr anchor="b">
            <a:noAutofit/>
          </a:bodyPr>
          <a:lstStyle>
            <a:lvl1pPr>
              <a:defRPr sz="3733" b="1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Divider Slide</a:t>
            </a:r>
          </a:p>
        </p:txBody>
      </p:sp>
      <p:sp>
        <p:nvSpPr>
          <p:cNvPr id="13" name="Text Placeholder 2"/>
          <p:cNvSpPr>
            <a:spLocks noGrp="1"/>
          </p:cNvSpPr>
          <p:nvPr>
            <p:ph type="body" idx="1"/>
          </p:nvPr>
        </p:nvSpPr>
        <p:spPr>
          <a:xfrm>
            <a:off x="654759" y="3686478"/>
            <a:ext cx="4468616" cy="1752617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chemeClr val="tx1"/>
                </a:solidFill>
                <a:latin typeface="+mn-lt"/>
              </a:defRPr>
            </a:lvl1pPr>
            <a:lvl2pPr marL="609570" indent="0"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2pPr>
            <a:lvl3pPr marL="121914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1828709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4pPr>
            <a:lvl5pPr marL="2438278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5pPr>
            <a:lvl6pPr marL="3047848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6pPr>
            <a:lvl7pPr marL="3657418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7pPr>
            <a:lvl8pPr marL="4266987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8pPr>
            <a:lvl9pPr marL="4876557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787" y="268431"/>
            <a:ext cx="1874215" cy="68721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9317006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Section Header">
    <p:bg>
      <p:bgPr>
        <a:blipFill dpi="0" rotWithShape="1">
          <a:blip r:embed="rId2" cstate="print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ound Diagonal Corner Rectangle 10"/>
          <p:cNvSpPr/>
          <p:nvPr userDrawn="1"/>
        </p:nvSpPr>
        <p:spPr>
          <a:xfrm>
            <a:off x="498788" y="1488774"/>
            <a:ext cx="4748765" cy="4397551"/>
          </a:xfrm>
          <a:prstGeom prst="round2DiagRect">
            <a:avLst/>
          </a:prstGeom>
          <a:solidFill>
            <a:srgbClr val="D9D9D9">
              <a:alpha val="80000"/>
            </a:srgbClr>
          </a:solidFill>
          <a:ln w="57150">
            <a:solidFill>
              <a:srgbClr val="55555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 sz="2400"/>
          </a:p>
        </p:txBody>
      </p:sp>
      <p:sp>
        <p:nvSpPr>
          <p:cNvPr id="12" name="Title 1"/>
          <p:cNvSpPr>
            <a:spLocks noGrp="1"/>
          </p:cNvSpPr>
          <p:nvPr>
            <p:ph type="title" hasCustomPrompt="1"/>
          </p:nvPr>
        </p:nvSpPr>
        <p:spPr>
          <a:xfrm>
            <a:off x="654757" y="1934851"/>
            <a:ext cx="4468616" cy="1751624"/>
          </a:xfrm>
        </p:spPr>
        <p:txBody>
          <a:bodyPr anchor="b">
            <a:noAutofit/>
          </a:bodyPr>
          <a:lstStyle>
            <a:lvl1pPr>
              <a:defRPr sz="3733" b="1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Divider Slide</a:t>
            </a:r>
          </a:p>
        </p:txBody>
      </p:sp>
      <p:sp>
        <p:nvSpPr>
          <p:cNvPr id="13" name="Text Placeholder 2"/>
          <p:cNvSpPr>
            <a:spLocks noGrp="1"/>
          </p:cNvSpPr>
          <p:nvPr>
            <p:ph type="body" idx="1"/>
          </p:nvPr>
        </p:nvSpPr>
        <p:spPr>
          <a:xfrm>
            <a:off x="654759" y="3686478"/>
            <a:ext cx="4468616" cy="1752617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chemeClr val="tx1"/>
                </a:solidFill>
                <a:latin typeface="+mn-lt"/>
              </a:defRPr>
            </a:lvl1pPr>
            <a:lvl2pPr marL="609570" indent="0"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2pPr>
            <a:lvl3pPr marL="121914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1828709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4pPr>
            <a:lvl5pPr marL="2438278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5pPr>
            <a:lvl6pPr marL="3047848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6pPr>
            <a:lvl7pPr marL="3657418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7pPr>
            <a:lvl8pPr marL="4266987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8pPr>
            <a:lvl9pPr marL="4876557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787" y="268431"/>
            <a:ext cx="1874215" cy="68721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9136003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Section Header">
    <p:bg>
      <p:bgPr>
        <a:blipFill dpi="0" rotWithShape="1">
          <a:blip r:embed="rId2" cstate="print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ound Diagonal Corner Rectangle 10"/>
          <p:cNvSpPr/>
          <p:nvPr userDrawn="1"/>
        </p:nvSpPr>
        <p:spPr>
          <a:xfrm>
            <a:off x="498788" y="1488774"/>
            <a:ext cx="4748765" cy="4397551"/>
          </a:xfrm>
          <a:prstGeom prst="round2DiagRect">
            <a:avLst/>
          </a:prstGeom>
          <a:solidFill>
            <a:srgbClr val="D9D9D9">
              <a:alpha val="80000"/>
            </a:srgbClr>
          </a:solidFill>
          <a:ln w="57150">
            <a:solidFill>
              <a:srgbClr val="55555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 sz="2400"/>
          </a:p>
        </p:txBody>
      </p:sp>
      <p:sp>
        <p:nvSpPr>
          <p:cNvPr id="12" name="Title 1"/>
          <p:cNvSpPr>
            <a:spLocks noGrp="1"/>
          </p:cNvSpPr>
          <p:nvPr>
            <p:ph type="title" hasCustomPrompt="1"/>
          </p:nvPr>
        </p:nvSpPr>
        <p:spPr>
          <a:xfrm>
            <a:off x="654757" y="1934851"/>
            <a:ext cx="4468616" cy="1751624"/>
          </a:xfrm>
        </p:spPr>
        <p:txBody>
          <a:bodyPr anchor="b">
            <a:noAutofit/>
          </a:bodyPr>
          <a:lstStyle>
            <a:lvl1pPr>
              <a:defRPr sz="3733" b="1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Divider Slide</a:t>
            </a:r>
          </a:p>
        </p:txBody>
      </p:sp>
      <p:sp>
        <p:nvSpPr>
          <p:cNvPr id="13" name="Text Placeholder 2"/>
          <p:cNvSpPr>
            <a:spLocks noGrp="1"/>
          </p:cNvSpPr>
          <p:nvPr>
            <p:ph type="body" idx="1"/>
          </p:nvPr>
        </p:nvSpPr>
        <p:spPr>
          <a:xfrm>
            <a:off x="654759" y="3686478"/>
            <a:ext cx="4468616" cy="1752617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chemeClr val="tx1"/>
                </a:solidFill>
                <a:latin typeface="+mn-lt"/>
              </a:defRPr>
            </a:lvl1pPr>
            <a:lvl2pPr marL="609570" indent="0"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2pPr>
            <a:lvl3pPr marL="121914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1828709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4pPr>
            <a:lvl5pPr marL="2438278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5pPr>
            <a:lvl6pPr marL="3047848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6pPr>
            <a:lvl7pPr marL="3657418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7pPr>
            <a:lvl8pPr marL="4266987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8pPr>
            <a:lvl9pPr marL="4876557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787" y="268431"/>
            <a:ext cx="1874215" cy="68721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9718707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3_Title Slide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122363"/>
            <a:ext cx="10363200" cy="2387600"/>
          </a:xfrm>
        </p:spPr>
        <p:txBody>
          <a:bodyPr anchor="b">
            <a:normAutofit/>
          </a:bodyPr>
          <a:lstStyle>
            <a:lvl1pPr algn="ctr">
              <a:defRPr sz="5333" b="1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</p:spPr>
        <p:txBody>
          <a:bodyPr/>
          <a:lstStyle>
            <a:lvl1pPr marL="0" indent="0" algn="ctr">
              <a:buNone/>
              <a:defRPr sz="3200">
                <a:solidFill>
                  <a:schemeClr val="tx1"/>
                </a:solidFill>
                <a:latin typeface="+mn-lt"/>
              </a:defRPr>
            </a:lvl1pPr>
            <a:lvl2pPr marL="609585" indent="0" algn="ctr">
              <a:buNone/>
              <a:defRPr sz="2667"/>
            </a:lvl2pPr>
            <a:lvl3pPr marL="1219170" indent="0" algn="ctr">
              <a:buNone/>
              <a:defRPr sz="2400"/>
            </a:lvl3pPr>
            <a:lvl4pPr marL="1828754" indent="0" algn="ctr">
              <a:buNone/>
              <a:defRPr sz="2133"/>
            </a:lvl4pPr>
            <a:lvl5pPr marL="2438339" indent="0" algn="ctr">
              <a:buNone/>
              <a:defRPr sz="2133"/>
            </a:lvl5pPr>
            <a:lvl6pPr marL="3047924" indent="0" algn="ctr">
              <a:buNone/>
              <a:defRPr sz="2133"/>
            </a:lvl6pPr>
            <a:lvl7pPr marL="3657509" indent="0" algn="ctr">
              <a:buNone/>
              <a:defRPr sz="2133"/>
            </a:lvl7pPr>
            <a:lvl8pPr marL="4267093" indent="0" algn="ctr">
              <a:buNone/>
              <a:defRPr sz="2133"/>
            </a:lvl8pPr>
            <a:lvl9pPr marL="4876678" indent="0" algn="ctr">
              <a:buNone/>
              <a:defRPr sz="2133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8" name="Rectangle 7"/>
          <p:cNvSpPr/>
          <p:nvPr userDrawn="1"/>
        </p:nvSpPr>
        <p:spPr>
          <a:xfrm>
            <a:off x="57602" y="6510114"/>
            <a:ext cx="4477636" cy="32496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267" baseline="30000">
                <a:solidFill>
                  <a:schemeClr val="bg1"/>
                </a:solidFill>
                <a:latin typeface="+mn-lt"/>
              </a:rPr>
              <a:t>patients • quality • value • sustainability • partnership</a:t>
            </a: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784" y="235411"/>
            <a:ext cx="2315816" cy="84913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82430352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Index">
    <p:bg>
      <p:bgPr>
        <a:blipFill dpi="0" rotWithShape="1">
          <a:blip r:embed="rId2" cstate="print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-15874"/>
            <a:ext cx="10515600" cy="1325563"/>
          </a:xfrm>
        </p:spPr>
        <p:txBody>
          <a:bodyPr>
            <a:normAutofit/>
          </a:bodyPr>
          <a:lstStyle>
            <a:lvl1pPr algn="r">
              <a:defRPr sz="4267" b="1">
                <a:solidFill>
                  <a:srgbClr val="0155A3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571625"/>
            <a:ext cx="10515600" cy="4351339"/>
          </a:xfrm>
        </p:spPr>
        <p:txBody>
          <a:bodyPr/>
          <a:lstStyle>
            <a:lvl1pPr marL="609585" indent="-609585">
              <a:buClr>
                <a:srgbClr val="0155A3"/>
              </a:buClr>
              <a:buFont typeface="Arial" panose="020B0604020202020204" pitchFamily="34" charset="0"/>
              <a:buChar char="•"/>
              <a:defRPr sz="2400" baseline="0">
                <a:solidFill>
                  <a:schemeClr val="tx1"/>
                </a:solidFill>
                <a:latin typeface="+mn-lt"/>
              </a:defRPr>
            </a:lvl1pPr>
            <a:lvl2pPr>
              <a:buClr>
                <a:srgbClr val="009ECB"/>
              </a:buClr>
              <a:defRPr sz="2133">
                <a:solidFill>
                  <a:schemeClr val="tx1"/>
                </a:solidFill>
                <a:latin typeface="+mn-lt"/>
              </a:defRPr>
            </a:lvl2pPr>
            <a:lvl3pPr>
              <a:buClr>
                <a:srgbClr val="9AC328"/>
              </a:buClr>
              <a:defRPr sz="1867">
                <a:solidFill>
                  <a:schemeClr val="tx1"/>
                </a:solidFill>
                <a:latin typeface="+mn-lt"/>
              </a:defRPr>
            </a:lvl3pPr>
            <a:lvl4pPr>
              <a:buClr>
                <a:srgbClr val="B9328A"/>
              </a:buClr>
              <a:defRPr sz="1600">
                <a:solidFill>
                  <a:schemeClr val="tx1"/>
                </a:solidFill>
                <a:latin typeface="+mn-lt"/>
              </a:defRPr>
            </a:lvl4pPr>
            <a:lvl5pPr>
              <a:defRPr>
                <a:latin typeface="HelveticaNeueLT Std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467">
                <a:solidFill>
                  <a:schemeClr val="tx1">
                    <a:lumMod val="65000"/>
                    <a:lumOff val="35000"/>
                  </a:schemeClr>
                </a:solidFill>
                <a:latin typeface="HelveticaNeueLT Std" panose="020B0604020202020204" pitchFamily="34" charset="0"/>
              </a:defRPr>
            </a:lvl1pPr>
          </a:lstStyle>
          <a:p>
            <a:fld id="{88A6F53F-8A54-4A79-8103-48AFC8B113D8}" type="datetimeFigureOut">
              <a:rPr lang="fr-BE" smtClean="0"/>
              <a:pPr/>
              <a:t>12-08-25</a:t>
            </a:fld>
            <a:endParaRPr lang="fr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467">
                <a:solidFill>
                  <a:schemeClr val="tx1">
                    <a:lumMod val="65000"/>
                    <a:lumOff val="35000"/>
                  </a:schemeClr>
                </a:solidFill>
                <a:latin typeface="HelveticaNeueLT Std" panose="020B0604020202020204" pitchFamily="34" charset="0"/>
              </a:defRPr>
            </a:lvl1pPr>
          </a:lstStyle>
          <a:p>
            <a:endParaRPr lang="fr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67">
                <a:solidFill>
                  <a:schemeClr val="tx1">
                    <a:lumMod val="65000"/>
                    <a:lumOff val="35000"/>
                  </a:schemeClr>
                </a:solidFill>
                <a:latin typeface="HelveticaNeueLT Std" panose="020B0604020202020204" pitchFamily="34" charset="0"/>
              </a:defRPr>
            </a:lvl1pPr>
          </a:lstStyle>
          <a:p>
            <a:fld id="{EBF5BBF1-494F-49AB-89F5-B64075298122}" type="slidenum">
              <a:rPr lang="fr-BE" smtClean="0"/>
              <a:pPr/>
              <a:t>‹Nº›</a:t>
            </a:fld>
            <a:endParaRPr lang="fr-BE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002" y="268477"/>
            <a:ext cx="1868999" cy="685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6279979"/>
            <a:ext cx="10515600" cy="45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3908395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Title and Content">
    <p:bg>
      <p:bgPr>
        <a:blipFill dpi="0" rotWithShape="1">
          <a:blip r:embed="rId2" cstate="print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-15874"/>
            <a:ext cx="10515600" cy="1325563"/>
          </a:xfrm>
        </p:spPr>
        <p:txBody>
          <a:bodyPr>
            <a:normAutofit/>
          </a:bodyPr>
          <a:lstStyle>
            <a:lvl1pPr algn="r">
              <a:defRPr sz="4267" b="1">
                <a:solidFill>
                  <a:srgbClr val="0155A3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571625"/>
            <a:ext cx="10515600" cy="4351339"/>
          </a:xfrm>
        </p:spPr>
        <p:txBody>
          <a:bodyPr/>
          <a:lstStyle>
            <a:lvl1pPr marL="609585" indent="-609585">
              <a:buClr>
                <a:srgbClr val="0155A3"/>
              </a:buClr>
              <a:buFont typeface="Arial" panose="020B0604020202020204" pitchFamily="34" charset="0"/>
              <a:buChar char="•"/>
              <a:defRPr sz="2400" baseline="0">
                <a:solidFill>
                  <a:schemeClr val="tx1"/>
                </a:solidFill>
                <a:latin typeface="+mn-lt"/>
              </a:defRPr>
            </a:lvl1pPr>
            <a:lvl2pPr>
              <a:buClr>
                <a:srgbClr val="009ECB"/>
              </a:buClr>
              <a:defRPr sz="2133">
                <a:solidFill>
                  <a:schemeClr val="tx1"/>
                </a:solidFill>
                <a:latin typeface="+mn-lt"/>
              </a:defRPr>
            </a:lvl2pPr>
            <a:lvl3pPr>
              <a:buClr>
                <a:srgbClr val="9AC328"/>
              </a:buClr>
              <a:defRPr sz="1867">
                <a:solidFill>
                  <a:schemeClr val="tx1"/>
                </a:solidFill>
                <a:latin typeface="+mn-lt"/>
              </a:defRPr>
            </a:lvl3pPr>
            <a:lvl4pPr>
              <a:buClr>
                <a:srgbClr val="B9328A"/>
              </a:buClr>
              <a:defRPr sz="1600">
                <a:solidFill>
                  <a:schemeClr val="tx1"/>
                </a:solidFill>
                <a:latin typeface="+mn-lt"/>
              </a:defRPr>
            </a:lvl4pPr>
            <a:lvl5pPr>
              <a:defRPr>
                <a:latin typeface="HelveticaNeueLT Std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467">
                <a:solidFill>
                  <a:schemeClr val="tx1">
                    <a:lumMod val="65000"/>
                    <a:lumOff val="35000"/>
                  </a:schemeClr>
                </a:solidFill>
                <a:latin typeface="HelveticaNeueLT Std" panose="020B0604020202020204" pitchFamily="34" charset="0"/>
              </a:defRPr>
            </a:lvl1pPr>
          </a:lstStyle>
          <a:p>
            <a:fld id="{88A6F53F-8A54-4A79-8103-48AFC8B113D8}" type="datetimeFigureOut">
              <a:rPr lang="fr-BE" smtClean="0"/>
              <a:pPr/>
              <a:t>12-08-25</a:t>
            </a:fld>
            <a:endParaRPr lang="fr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467">
                <a:solidFill>
                  <a:schemeClr val="tx1">
                    <a:lumMod val="65000"/>
                    <a:lumOff val="35000"/>
                  </a:schemeClr>
                </a:solidFill>
                <a:latin typeface="HelveticaNeueLT Std" panose="020B0604020202020204" pitchFamily="34" charset="0"/>
              </a:defRPr>
            </a:lvl1pPr>
          </a:lstStyle>
          <a:p>
            <a:endParaRPr lang="fr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67">
                <a:solidFill>
                  <a:schemeClr val="tx1">
                    <a:lumMod val="65000"/>
                    <a:lumOff val="35000"/>
                  </a:schemeClr>
                </a:solidFill>
                <a:latin typeface="HelveticaNeueLT Std" panose="020B0604020202020204" pitchFamily="34" charset="0"/>
              </a:defRPr>
            </a:lvl1pPr>
          </a:lstStyle>
          <a:p>
            <a:fld id="{EBF5BBF1-494F-49AB-89F5-B64075298122}" type="slidenum">
              <a:rPr lang="fr-BE" smtClean="0"/>
              <a:pPr/>
              <a:t>‹Nº›</a:t>
            </a:fld>
            <a:endParaRPr lang="fr-BE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6279979"/>
            <a:ext cx="10515600" cy="45719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002" y="268477"/>
            <a:ext cx="1868999" cy="685300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Rectangle 12"/>
          <p:cNvSpPr/>
          <p:nvPr userDrawn="1"/>
        </p:nvSpPr>
        <p:spPr>
          <a:xfrm>
            <a:off x="3853963" y="6567006"/>
            <a:ext cx="4534404" cy="3249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267" baseline="30000">
                <a:solidFill>
                  <a:schemeClr val="tx1"/>
                </a:solidFill>
                <a:latin typeface="+mn-lt"/>
              </a:rPr>
              <a:t>patients • quality • value • sustainability • partnership</a:t>
            </a:r>
          </a:p>
        </p:txBody>
      </p:sp>
    </p:spTree>
    <p:extLst>
      <p:ext uri="{BB962C8B-B14F-4D97-AF65-F5344CB8AC3E}">
        <p14:creationId xmlns:p14="http://schemas.microsoft.com/office/powerpoint/2010/main" val="4073797327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Section Header">
    <p:bg>
      <p:bgPr>
        <a:blipFill dpi="0" rotWithShape="1">
          <a:blip r:embed="rId2" cstate="print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 Diagonal Corner Rectangle 8"/>
          <p:cNvSpPr/>
          <p:nvPr userDrawn="1"/>
        </p:nvSpPr>
        <p:spPr>
          <a:xfrm>
            <a:off x="498787" y="1488773"/>
            <a:ext cx="4748765" cy="4397551"/>
          </a:xfrm>
          <a:prstGeom prst="round2DiagRect">
            <a:avLst/>
          </a:prstGeom>
          <a:solidFill>
            <a:srgbClr val="D9D9D9">
              <a:alpha val="80000"/>
            </a:srgbClr>
          </a:solidFill>
          <a:ln w="57150">
            <a:solidFill>
              <a:srgbClr val="55555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 sz="2400"/>
          </a:p>
        </p:txBody>
      </p:sp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654757" y="1934851"/>
            <a:ext cx="4468616" cy="1751624"/>
          </a:xfrm>
        </p:spPr>
        <p:txBody>
          <a:bodyPr anchor="b">
            <a:noAutofit/>
          </a:bodyPr>
          <a:lstStyle>
            <a:lvl1pPr>
              <a:defRPr sz="3733" b="1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Divider Slide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"/>
          </p:nvPr>
        </p:nvSpPr>
        <p:spPr>
          <a:xfrm>
            <a:off x="654759" y="3686477"/>
            <a:ext cx="4468616" cy="1752617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chemeClr val="tx1"/>
                </a:solidFill>
                <a:latin typeface="+mn-lt"/>
              </a:defRPr>
            </a:lvl1pPr>
            <a:lvl2pPr marL="609585" indent="0"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002" y="268477"/>
            <a:ext cx="1868999" cy="6853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83582142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Section Header">
    <p:bg>
      <p:bgPr>
        <a:blipFill dpi="0" rotWithShape="1">
          <a:blip r:embed="rId2" cstate="print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 Diagonal Corner Rectangle 8"/>
          <p:cNvSpPr/>
          <p:nvPr userDrawn="1"/>
        </p:nvSpPr>
        <p:spPr>
          <a:xfrm>
            <a:off x="498787" y="1488773"/>
            <a:ext cx="4748765" cy="4397551"/>
          </a:xfrm>
          <a:prstGeom prst="round2DiagRect">
            <a:avLst/>
          </a:prstGeom>
          <a:solidFill>
            <a:srgbClr val="D9D9D9">
              <a:alpha val="80000"/>
            </a:srgbClr>
          </a:solidFill>
          <a:ln w="57150">
            <a:solidFill>
              <a:srgbClr val="55555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 sz="2400"/>
          </a:p>
        </p:txBody>
      </p:sp>
      <p:sp>
        <p:nvSpPr>
          <p:cNvPr id="11" name="Title 1"/>
          <p:cNvSpPr>
            <a:spLocks noGrp="1"/>
          </p:cNvSpPr>
          <p:nvPr>
            <p:ph type="title" hasCustomPrompt="1"/>
          </p:nvPr>
        </p:nvSpPr>
        <p:spPr>
          <a:xfrm>
            <a:off x="654757" y="1934851"/>
            <a:ext cx="4468616" cy="1751624"/>
          </a:xfrm>
        </p:spPr>
        <p:txBody>
          <a:bodyPr anchor="b">
            <a:noAutofit/>
          </a:bodyPr>
          <a:lstStyle>
            <a:lvl1pPr>
              <a:defRPr sz="3733" b="1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Divider Slide</a:t>
            </a:r>
          </a:p>
        </p:txBody>
      </p:sp>
      <p:sp>
        <p:nvSpPr>
          <p:cNvPr id="12" name="Text Placeholder 2"/>
          <p:cNvSpPr>
            <a:spLocks noGrp="1"/>
          </p:cNvSpPr>
          <p:nvPr>
            <p:ph type="body" idx="1"/>
          </p:nvPr>
        </p:nvSpPr>
        <p:spPr>
          <a:xfrm>
            <a:off x="654759" y="3686477"/>
            <a:ext cx="4468616" cy="1752617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chemeClr val="tx1"/>
                </a:solidFill>
                <a:latin typeface="+mn-lt"/>
              </a:defRPr>
            </a:lvl1pPr>
            <a:lvl2pPr marL="609585" indent="0"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002" y="268477"/>
            <a:ext cx="1868999" cy="6853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22141762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Section Header">
    <p:bg>
      <p:bgPr>
        <a:blipFill dpi="0" rotWithShape="1">
          <a:blip r:embed="rId2" cstate="print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 Diagonal Corner Rectangle 8"/>
          <p:cNvSpPr/>
          <p:nvPr userDrawn="1"/>
        </p:nvSpPr>
        <p:spPr>
          <a:xfrm>
            <a:off x="498787" y="1488773"/>
            <a:ext cx="4748765" cy="4397551"/>
          </a:xfrm>
          <a:prstGeom prst="round2DiagRect">
            <a:avLst/>
          </a:prstGeom>
          <a:solidFill>
            <a:srgbClr val="D9D9D9">
              <a:alpha val="80000"/>
            </a:srgbClr>
          </a:solidFill>
          <a:ln w="57150">
            <a:solidFill>
              <a:srgbClr val="55555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 sz="2400"/>
          </a:p>
        </p:txBody>
      </p:sp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654757" y="1934851"/>
            <a:ext cx="4468616" cy="1751624"/>
          </a:xfrm>
        </p:spPr>
        <p:txBody>
          <a:bodyPr anchor="b">
            <a:noAutofit/>
          </a:bodyPr>
          <a:lstStyle>
            <a:lvl1pPr>
              <a:defRPr sz="3733" b="1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Divider Slide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"/>
          </p:nvPr>
        </p:nvSpPr>
        <p:spPr>
          <a:xfrm>
            <a:off x="654759" y="3686477"/>
            <a:ext cx="4468616" cy="1752617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chemeClr val="tx1"/>
                </a:solidFill>
                <a:latin typeface="+mn-lt"/>
              </a:defRPr>
            </a:lvl1pPr>
            <a:lvl2pPr marL="609585" indent="0"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002" y="268477"/>
            <a:ext cx="1868999" cy="6853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063995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122363"/>
            <a:ext cx="10363200" cy="2387600"/>
          </a:xfrm>
        </p:spPr>
        <p:txBody>
          <a:bodyPr anchor="b">
            <a:normAutofit/>
          </a:bodyPr>
          <a:lstStyle>
            <a:lvl1pPr algn="ctr">
              <a:defRPr sz="5333" b="1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</p:spPr>
        <p:txBody>
          <a:bodyPr/>
          <a:lstStyle>
            <a:lvl1pPr marL="0" indent="0" algn="ctr">
              <a:buNone/>
              <a:defRPr sz="3200">
                <a:solidFill>
                  <a:schemeClr val="tx1"/>
                </a:solidFill>
                <a:latin typeface="+mn-lt"/>
              </a:defRPr>
            </a:lvl1pPr>
            <a:lvl2pPr marL="609570" indent="0" algn="ctr">
              <a:buNone/>
              <a:defRPr sz="2667"/>
            </a:lvl2pPr>
            <a:lvl3pPr marL="1219140" indent="0" algn="ctr">
              <a:buNone/>
              <a:defRPr sz="2400"/>
            </a:lvl3pPr>
            <a:lvl4pPr marL="1828709" indent="0" algn="ctr">
              <a:buNone/>
              <a:defRPr sz="2133"/>
            </a:lvl4pPr>
            <a:lvl5pPr marL="2438278" indent="0" algn="ctr">
              <a:buNone/>
              <a:defRPr sz="2133"/>
            </a:lvl5pPr>
            <a:lvl6pPr marL="3047848" indent="0" algn="ctr">
              <a:buNone/>
              <a:defRPr sz="2133"/>
            </a:lvl6pPr>
            <a:lvl7pPr marL="3657418" indent="0" algn="ctr">
              <a:buNone/>
              <a:defRPr sz="2133"/>
            </a:lvl7pPr>
            <a:lvl8pPr marL="4266987" indent="0" algn="ctr">
              <a:buNone/>
              <a:defRPr sz="2133"/>
            </a:lvl8pPr>
            <a:lvl9pPr marL="4876557" indent="0" algn="ctr">
              <a:buNone/>
              <a:defRPr sz="2133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8" name="Rectangle 7"/>
          <p:cNvSpPr/>
          <p:nvPr userDrawn="1"/>
        </p:nvSpPr>
        <p:spPr>
          <a:xfrm>
            <a:off x="57603" y="6510116"/>
            <a:ext cx="4477636" cy="32496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267" baseline="30000">
                <a:solidFill>
                  <a:schemeClr val="bg1"/>
                </a:solidFill>
                <a:latin typeface="+mn-lt"/>
              </a:rPr>
              <a:t>patients • quality • value • sustainability • partnership</a:t>
            </a: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784" y="235411"/>
            <a:ext cx="2315816" cy="84913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0776723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Section Header">
    <p:bg>
      <p:bgPr>
        <a:blipFill dpi="0" rotWithShape="1">
          <a:blip r:embed="rId2" cstate="print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 Diagonal Corner Rectangle 7"/>
          <p:cNvSpPr/>
          <p:nvPr userDrawn="1"/>
        </p:nvSpPr>
        <p:spPr>
          <a:xfrm>
            <a:off x="498787" y="1488773"/>
            <a:ext cx="4748765" cy="4397551"/>
          </a:xfrm>
          <a:prstGeom prst="round2DiagRect">
            <a:avLst/>
          </a:prstGeom>
          <a:solidFill>
            <a:srgbClr val="D9D9D9">
              <a:alpha val="80000"/>
            </a:srgbClr>
          </a:solidFill>
          <a:ln w="57150">
            <a:solidFill>
              <a:srgbClr val="55555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 sz="2400"/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654757" y="1934851"/>
            <a:ext cx="4468616" cy="1751624"/>
          </a:xfrm>
        </p:spPr>
        <p:txBody>
          <a:bodyPr anchor="b">
            <a:noAutofit/>
          </a:bodyPr>
          <a:lstStyle>
            <a:lvl1pPr>
              <a:defRPr sz="3733" b="1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Divider Slide</a:t>
            </a:r>
          </a:p>
        </p:txBody>
      </p:sp>
      <p:sp>
        <p:nvSpPr>
          <p:cNvPr id="10" name="Text Placeholder 2"/>
          <p:cNvSpPr>
            <a:spLocks noGrp="1"/>
          </p:cNvSpPr>
          <p:nvPr>
            <p:ph type="body" idx="1"/>
          </p:nvPr>
        </p:nvSpPr>
        <p:spPr>
          <a:xfrm>
            <a:off x="654759" y="3686477"/>
            <a:ext cx="4468616" cy="1752617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chemeClr val="tx1"/>
                </a:solidFill>
                <a:latin typeface="+mn-lt"/>
              </a:defRPr>
            </a:lvl1pPr>
            <a:lvl2pPr marL="609585" indent="0"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002" y="268477"/>
            <a:ext cx="1868999" cy="6853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39269011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Section Header">
    <p:bg>
      <p:bgPr>
        <a:blipFill dpi="0" rotWithShape="1">
          <a:blip r:embed="rId2" cstate="print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 Diagonal Corner Rectangle 7"/>
          <p:cNvSpPr/>
          <p:nvPr userDrawn="1"/>
        </p:nvSpPr>
        <p:spPr>
          <a:xfrm>
            <a:off x="498787" y="1488773"/>
            <a:ext cx="4748765" cy="4397551"/>
          </a:xfrm>
          <a:prstGeom prst="round2DiagRect">
            <a:avLst/>
          </a:prstGeom>
          <a:solidFill>
            <a:srgbClr val="D9D9D9">
              <a:alpha val="80000"/>
            </a:srgbClr>
          </a:solidFill>
          <a:ln w="57150">
            <a:solidFill>
              <a:srgbClr val="55555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 sz="2400"/>
          </a:p>
        </p:txBody>
      </p:sp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654757" y="1934851"/>
            <a:ext cx="4468616" cy="1751624"/>
          </a:xfrm>
        </p:spPr>
        <p:txBody>
          <a:bodyPr anchor="b">
            <a:noAutofit/>
          </a:bodyPr>
          <a:lstStyle>
            <a:lvl1pPr>
              <a:defRPr sz="3733" b="1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Divider Slide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"/>
          </p:nvPr>
        </p:nvSpPr>
        <p:spPr>
          <a:xfrm>
            <a:off x="654759" y="3686477"/>
            <a:ext cx="4468616" cy="1752617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chemeClr val="tx1"/>
                </a:solidFill>
                <a:latin typeface="+mn-lt"/>
              </a:defRPr>
            </a:lvl1pPr>
            <a:lvl2pPr marL="609585" indent="0"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786" y="258830"/>
            <a:ext cx="1893415" cy="69425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90414491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Section Header">
    <p:bg>
      <p:bgPr>
        <a:blipFill dpi="0" rotWithShape="1">
          <a:blip r:embed="rId2" cstate="print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 userDrawn="1"/>
        </p:nvSpPr>
        <p:spPr>
          <a:xfrm>
            <a:off x="498787" y="1488773"/>
            <a:ext cx="4748765" cy="4397551"/>
          </a:xfrm>
          <a:prstGeom prst="round2DiagRect">
            <a:avLst/>
          </a:prstGeom>
          <a:solidFill>
            <a:srgbClr val="FFFFFF"/>
          </a:solidFill>
          <a:ln w="57150">
            <a:solidFill>
              <a:srgbClr val="009EC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 sz="2400"/>
          </a:p>
        </p:txBody>
      </p:sp>
      <p:sp>
        <p:nvSpPr>
          <p:cNvPr id="12" name="Title 1"/>
          <p:cNvSpPr>
            <a:spLocks noGrp="1"/>
          </p:cNvSpPr>
          <p:nvPr>
            <p:ph type="title" hasCustomPrompt="1"/>
          </p:nvPr>
        </p:nvSpPr>
        <p:spPr>
          <a:xfrm>
            <a:off x="654757" y="2060603"/>
            <a:ext cx="4468616" cy="1625872"/>
          </a:xfrm>
        </p:spPr>
        <p:txBody>
          <a:bodyPr anchor="b">
            <a:noAutofit/>
          </a:bodyPr>
          <a:lstStyle>
            <a:lvl1pPr>
              <a:defRPr sz="3733" b="1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Divider Slide</a:t>
            </a:r>
          </a:p>
        </p:txBody>
      </p:sp>
      <p:sp>
        <p:nvSpPr>
          <p:cNvPr id="13" name="Text Placeholder 2"/>
          <p:cNvSpPr>
            <a:spLocks noGrp="1"/>
          </p:cNvSpPr>
          <p:nvPr>
            <p:ph type="body" idx="1"/>
          </p:nvPr>
        </p:nvSpPr>
        <p:spPr>
          <a:xfrm>
            <a:off x="654759" y="3686477"/>
            <a:ext cx="4468616" cy="1752617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chemeClr val="tx1"/>
                </a:solidFill>
                <a:latin typeface="+mn-lt"/>
              </a:defRPr>
            </a:lvl1pPr>
            <a:lvl2pPr marL="609585" indent="0"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0273" y="1617630"/>
            <a:ext cx="1304203" cy="468116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002" y="268477"/>
            <a:ext cx="1868999" cy="6853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9288638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Section Header">
    <p:bg>
      <p:bgPr>
        <a:blipFill dpi="0" rotWithShape="1">
          <a:blip r:embed="rId2" cstate="print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 Diagonal Corner Rectangle 13"/>
          <p:cNvSpPr/>
          <p:nvPr userDrawn="1"/>
        </p:nvSpPr>
        <p:spPr>
          <a:xfrm>
            <a:off x="498787" y="1488773"/>
            <a:ext cx="4748765" cy="4397551"/>
          </a:xfrm>
          <a:prstGeom prst="round2DiagRect">
            <a:avLst/>
          </a:prstGeom>
          <a:solidFill>
            <a:srgbClr val="FFFFFF"/>
          </a:solidFill>
          <a:ln w="571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 sz="2400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3282" y="1606369"/>
            <a:ext cx="1319777" cy="468116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 hasCustomPrompt="1"/>
          </p:nvPr>
        </p:nvSpPr>
        <p:spPr>
          <a:xfrm>
            <a:off x="654757" y="2018831"/>
            <a:ext cx="4468616" cy="1667644"/>
          </a:xfrm>
        </p:spPr>
        <p:txBody>
          <a:bodyPr anchor="b">
            <a:noAutofit/>
          </a:bodyPr>
          <a:lstStyle>
            <a:lvl1pPr>
              <a:defRPr sz="3733" b="1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Divider Slide</a:t>
            </a:r>
          </a:p>
        </p:txBody>
      </p:sp>
      <p:sp>
        <p:nvSpPr>
          <p:cNvPr id="16" name="Text Placeholder 2"/>
          <p:cNvSpPr>
            <a:spLocks noGrp="1"/>
          </p:cNvSpPr>
          <p:nvPr>
            <p:ph type="body" idx="1"/>
          </p:nvPr>
        </p:nvSpPr>
        <p:spPr>
          <a:xfrm>
            <a:off x="654759" y="3686477"/>
            <a:ext cx="4468616" cy="1752617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chemeClr val="tx1"/>
                </a:solidFill>
                <a:latin typeface="+mn-lt"/>
              </a:defRPr>
            </a:lvl1pPr>
            <a:lvl2pPr marL="609585" indent="0"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002" y="268477"/>
            <a:ext cx="1868999" cy="6853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48401075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Section Header">
    <p:bg>
      <p:bgPr>
        <a:blipFill dpi="0" rotWithShape="1">
          <a:blip r:embed="rId2" cstate="print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 userDrawn="1"/>
        </p:nvSpPr>
        <p:spPr>
          <a:xfrm>
            <a:off x="498787" y="1488773"/>
            <a:ext cx="4748765" cy="4397551"/>
          </a:xfrm>
          <a:prstGeom prst="round2DiagRect">
            <a:avLst/>
          </a:prstGeom>
          <a:solidFill>
            <a:srgbClr val="FFFFFF"/>
          </a:solidFill>
          <a:ln w="571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 sz="2400"/>
          </a:p>
        </p:txBody>
      </p:sp>
      <p:sp>
        <p:nvSpPr>
          <p:cNvPr id="11" name="Title 1"/>
          <p:cNvSpPr>
            <a:spLocks noGrp="1"/>
          </p:cNvSpPr>
          <p:nvPr>
            <p:ph type="title" hasCustomPrompt="1"/>
          </p:nvPr>
        </p:nvSpPr>
        <p:spPr>
          <a:xfrm>
            <a:off x="654757" y="1934851"/>
            <a:ext cx="4468616" cy="1751624"/>
          </a:xfrm>
        </p:spPr>
        <p:txBody>
          <a:bodyPr anchor="b">
            <a:noAutofit/>
          </a:bodyPr>
          <a:lstStyle>
            <a:lvl1pPr>
              <a:defRPr sz="3733" b="1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Divider Slide</a:t>
            </a:r>
          </a:p>
        </p:txBody>
      </p:sp>
      <p:sp>
        <p:nvSpPr>
          <p:cNvPr id="12" name="Text Placeholder 2"/>
          <p:cNvSpPr>
            <a:spLocks noGrp="1"/>
          </p:cNvSpPr>
          <p:nvPr>
            <p:ph type="body" idx="1"/>
          </p:nvPr>
        </p:nvSpPr>
        <p:spPr>
          <a:xfrm>
            <a:off x="654759" y="3686477"/>
            <a:ext cx="4468616" cy="1752617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chemeClr val="tx1"/>
                </a:solidFill>
                <a:latin typeface="+mn-lt"/>
              </a:defRPr>
            </a:lvl1pPr>
            <a:lvl2pPr marL="609585" indent="0"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002" y="268477"/>
            <a:ext cx="1868999" cy="685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62" t="70757" r="39187"/>
          <a:stretch/>
        </p:blipFill>
        <p:spPr>
          <a:xfrm>
            <a:off x="5731200" y="1920000"/>
            <a:ext cx="5563445" cy="26496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7157431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Section Header">
    <p:bg>
      <p:bgPr>
        <a:blipFill dpi="0" rotWithShape="1">
          <a:blip r:embed="rId2" cstate="print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 userDrawn="1"/>
        </p:nvSpPr>
        <p:spPr>
          <a:xfrm>
            <a:off x="498787" y="1488773"/>
            <a:ext cx="4748765" cy="4397551"/>
          </a:xfrm>
          <a:prstGeom prst="round2DiagRect">
            <a:avLst/>
          </a:prstGeom>
          <a:solidFill>
            <a:srgbClr val="FFFFFF"/>
          </a:solidFill>
          <a:ln w="57150">
            <a:solidFill>
              <a:srgbClr val="009EC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 sz="2400"/>
          </a:p>
        </p:txBody>
      </p:sp>
      <p:sp>
        <p:nvSpPr>
          <p:cNvPr id="11" name="Title 1"/>
          <p:cNvSpPr>
            <a:spLocks noGrp="1"/>
          </p:cNvSpPr>
          <p:nvPr>
            <p:ph type="title" hasCustomPrompt="1"/>
          </p:nvPr>
        </p:nvSpPr>
        <p:spPr>
          <a:xfrm>
            <a:off x="654757" y="2008745"/>
            <a:ext cx="4468616" cy="1677731"/>
          </a:xfrm>
        </p:spPr>
        <p:txBody>
          <a:bodyPr anchor="b">
            <a:noAutofit/>
          </a:bodyPr>
          <a:lstStyle>
            <a:lvl1pPr>
              <a:defRPr sz="3733" b="1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Divider Slide</a:t>
            </a:r>
          </a:p>
        </p:txBody>
      </p:sp>
      <p:sp>
        <p:nvSpPr>
          <p:cNvPr id="12" name="Text Placeholder 2"/>
          <p:cNvSpPr>
            <a:spLocks noGrp="1"/>
          </p:cNvSpPr>
          <p:nvPr>
            <p:ph type="body" idx="1"/>
          </p:nvPr>
        </p:nvSpPr>
        <p:spPr>
          <a:xfrm>
            <a:off x="654759" y="3686477"/>
            <a:ext cx="4468616" cy="1752617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chemeClr val="tx1"/>
                </a:solidFill>
                <a:latin typeface="+mn-lt"/>
              </a:defRPr>
            </a:lvl1pPr>
            <a:lvl2pPr marL="609585" indent="0"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663" r="73446"/>
          <a:stretch/>
        </p:blipFill>
        <p:spPr>
          <a:xfrm>
            <a:off x="6241792" y="1737600"/>
            <a:ext cx="5422208" cy="2829467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002" y="268477"/>
            <a:ext cx="1868999" cy="6853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0884238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Section Header">
    <p:bg>
      <p:bgPr>
        <a:blipFill dpi="0" rotWithShape="1">
          <a:blip r:embed="rId2" cstate="print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 userDrawn="1"/>
        </p:nvSpPr>
        <p:spPr>
          <a:xfrm>
            <a:off x="498787" y="1488773"/>
            <a:ext cx="4748765" cy="4397551"/>
          </a:xfrm>
          <a:prstGeom prst="round2DiagRect">
            <a:avLst/>
          </a:prstGeom>
          <a:solidFill>
            <a:srgbClr val="FFFFFF"/>
          </a:solidFill>
          <a:ln w="571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 sz="2400"/>
          </a:p>
        </p:txBody>
      </p:sp>
      <p:sp>
        <p:nvSpPr>
          <p:cNvPr id="12" name="Title 1"/>
          <p:cNvSpPr>
            <a:spLocks noGrp="1"/>
          </p:cNvSpPr>
          <p:nvPr>
            <p:ph type="title" hasCustomPrompt="1"/>
          </p:nvPr>
        </p:nvSpPr>
        <p:spPr>
          <a:xfrm>
            <a:off x="654757" y="2060603"/>
            <a:ext cx="4468616" cy="1625872"/>
          </a:xfrm>
        </p:spPr>
        <p:txBody>
          <a:bodyPr anchor="b">
            <a:noAutofit/>
          </a:bodyPr>
          <a:lstStyle>
            <a:lvl1pPr>
              <a:defRPr sz="3733" b="1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Divider Slide</a:t>
            </a:r>
          </a:p>
        </p:txBody>
      </p:sp>
      <p:sp>
        <p:nvSpPr>
          <p:cNvPr id="13" name="Text Placeholder 2"/>
          <p:cNvSpPr>
            <a:spLocks noGrp="1"/>
          </p:cNvSpPr>
          <p:nvPr>
            <p:ph type="body" idx="1"/>
          </p:nvPr>
        </p:nvSpPr>
        <p:spPr>
          <a:xfrm>
            <a:off x="654759" y="3686477"/>
            <a:ext cx="4468616" cy="1752617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chemeClr val="tx1"/>
                </a:solidFill>
                <a:latin typeface="+mn-lt"/>
              </a:defRPr>
            </a:lvl1pPr>
            <a:lvl2pPr marL="609585" indent="0"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2458" y="1675256"/>
            <a:ext cx="1334284" cy="638345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002" y="268477"/>
            <a:ext cx="1868999" cy="6853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84818807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Section Header">
    <p:bg>
      <p:bgPr>
        <a:blipFill dpi="0" rotWithShape="1">
          <a:blip r:embed="rId2" cstate="print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 userDrawn="1"/>
        </p:nvSpPr>
        <p:spPr>
          <a:xfrm>
            <a:off x="498787" y="1488773"/>
            <a:ext cx="4748765" cy="4397551"/>
          </a:xfrm>
          <a:prstGeom prst="round2DiagRect">
            <a:avLst/>
          </a:prstGeom>
          <a:solidFill>
            <a:srgbClr val="FFFFFF"/>
          </a:solidFill>
          <a:ln w="571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 sz="2400"/>
          </a:p>
        </p:txBody>
      </p:sp>
      <p:sp>
        <p:nvSpPr>
          <p:cNvPr id="11" name="Title 1"/>
          <p:cNvSpPr>
            <a:spLocks noGrp="1"/>
          </p:cNvSpPr>
          <p:nvPr>
            <p:ph type="title" hasCustomPrompt="1"/>
          </p:nvPr>
        </p:nvSpPr>
        <p:spPr>
          <a:xfrm>
            <a:off x="654757" y="2060603"/>
            <a:ext cx="4468616" cy="1625872"/>
          </a:xfrm>
        </p:spPr>
        <p:txBody>
          <a:bodyPr anchor="b">
            <a:noAutofit/>
          </a:bodyPr>
          <a:lstStyle>
            <a:lvl1pPr>
              <a:defRPr sz="3733" b="1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Divider Slide</a:t>
            </a:r>
          </a:p>
        </p:txBody>
      </p:sp>
      <p:sp>
        <p:nvSpPr>
          <p:cNvPr id="12" name="Text Placeholder 2"/>
          <p:cNvSpPr>
            <a:spLocks noGrp="1"/>
          </p:cNvSpPr>
          <p:nvPr>
            <p:ph type="body" idx="1"/>
          </p:nvPr>
        </p:nvSpPr>
        <p:spPr>
          <a:xfrm>
            <a:off x="654759" y="3686477"/>
            <a:ext cx="4468616" cy="1752617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chemeClr val="tx1"/>
                </a:solidFill>
                <a:latin typeface="+mn-lt"/>
              </a:defRPr>
            </a:lvl1pPr>
            <a:lvl2pPr marL="609585" indent="0"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789" t="70700"/>
          <a:stretch/>
        </p:blipFill>
        <p:spPr>
          <a:xfrm>
            <a:off x="5779200" y="1958400"/>
            <a:ext cx="5376000" cy="265732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002" y="268477"/>
            <a:ext cx="1868999" cy="6853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0637759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Section Header">
    <p:bg>
      <p:bgPr>
        <a:blipFill dpi="0" rotWithShape="1">
          <a:blip r:embed="rId2" cstate="print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ound Diagonal Corner Rectangle 10"/>
          <p:cNvSpPr/>
          <p:nvPr userDrawn="1"/>
        </p:nvSpPr>
        <p:spPr>
          <a:xfrm>
            <a:off x="498787" y="1488773"/>
            <a:ext cx="4748765" cy="4397551"/>
          </a:xfrm>
          <a:prstGeom prst="round2DiagRect">
            <a:avLst/>
          </a:prstGeom>
          <a:solidFill>
            <a:srgbClr val="D9D9D9">
              <a:alpha val="80000"/>
            </a:srgbClr>
          </a:solidFill>
          <a:ln w="57150">
            <a:solidFill>
              <a:srgbClr val="55555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 sz="2400"/>
          </a:p>
        </p:txBody>
      </p:sp>
      <p:sp>
        <p:nvSpPr>
          <p:cNvPr id="12" name="Title 1"/>
          <p:cNvSpPr>
            <a:spLocks noGrp="1"/>
          </p:cNvSpPr>
          <p:nvPr>
            <p:ph type="title" hasCustomPrompt="1"/>
          </p:nvPr>
        </p:nvSpPr>
        <p:spPr>
          <a:xfrm>
            <a:off x="654757" y="1934851"/>
            <a:ext cx="4468616" cy="1751624"/>
          </a:xfrm>
        </p:spPr>
        <p:txBody>
          <a:bodyPr anchor="b">
            <a:noAutofit/>
          </a:bodyPr>
          <a:lstStyle>
            <a:lvl1pPr>
              <a:defRPr sz="3733" b="1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Divider Slide</a:t>
            </a:r>
          </a:p>
        </p:txBody>
      </p:sp>
      <p:sp>
        <p:nvSpPr>
          <p:cNvPr id="13" name="Text Placeholder 2"/>
          <p:cNvSpPr>
            <a:spLocks noGrp="1"/>
          </p:cNvSpPr>
          <p:nvPr>
            <p:ph type="body" idx="1"/>
          </p:nvPr>
        </p:nvSpPr>
        <p:spPr>
          <a:xfrm>
            <a:off x="654759" y="3686477"/>
            <a:ext cx="4468616" cy="1752617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chemeClr val="tx1"/>
                </a:solidFill>
                <a:latin typeface="+mn-lt"/>
              </a:defRPr>
            </a:lvl1pPr>
            <a:lvl2pPr marL="609585" indent="0"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002" y="268477"/>
            <a:ext cx="1868999" cy="6853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03791266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Section Header">
    <p:bg>
      <p:bgPr>
        <a:blipFill dpi="0" rotWithShape="1">
          <a:blip r:embed="rId2" cstate="print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ound Diagonal Corner Rectangle 10"/>
          <p:cNvSpPr/>
          <p:nvPr userDrawn="1"/>
        </p:nvSpPr>
        <p:spPr>
          <a:xfrm>
            <a:off x="498787" y="1488773"/>
            <a:ext cx="4748765" cy="4397551"/>
          </a:xfrm>
          <a:prstGeom prst="round2DiagRect">
            <a:avLst/>
          </a:prstGeom>
          <a:solidFill>
            <a:srgbClr val="D9D9D9">
              <a:alpha val="80000"/>
            </a:srgbClr>
          </a:solidFill>
          <a:ln w="57150">
            <a:solidFill>
              <a:srgbClr val="55555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 sz="2400"/>
          </a:p>
        </p:txBody>
      </p:sp>
      <p:sp>
        <p:nvSpPr>
          <p:cNvPr id="12" name="Title 1"/>
          <p:cNvSpPr>
            <a:spLocks noGrp="1"/>
          </p:cNvSpPr>
          <p:nvPr>
            <p:ph type="title" hasCustomPrompt="1"/>
          </p:nvPr>
        </p:nvSpPr>
        <p:spPr>
          <a:xfrm>
            <a:off x="654757" y="1934851"/>
            <a:ext cx="4468616" cy="1751624"/>
          </a:xfrm>
        </p:spPr>
        <p:txBody>
          <a:bodyPr anchor="b">
            <a:noAutofit/>
          </a:bodyPr>
          <a:lstStyle>
            <a:lvl1pPr>
              <a:defRPr sz="3733" b="1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Divider Slide</a:t>
            </a:r>
          </a:p>
        </p:txBody>
      </p:sp>
      <p:sp>
        <p:nvSpPr>
          <p:cNvPr id="13" name="Text Placeholder 2"/>
          <p:cNvSpPr>
            <a:spLocks noGrp="1"/>
          </p:cNvSpPr>
          <p:nvPr>
            <p:ph type="body" idx="1"/>
          </p:nvPr>
        </p:nvSpPr>
        <p:spPr>
          <a:xfrm>
            <a:off x="654759" y="3686477"/>
            <a:ext cx="4468616" cy="1752617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chemeClr val="tx1"/>
                </a:solidFill>
                <a:latin typeface="+mn-lt"/>
              </a:defRPr>
            </a:lvl1pPr>
            <a:lvl2pPr marL="609585" indent="0"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002" y="268477"/>
            <a:ext cx="1868999" cy="6853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12893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Title Slide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122363"/>
            <a:ext cx="10363200" cy="2387600"/>
          </a:xfrm>
        </p:spPr>
        <p:txBody>
          <a:bodyPr anchor="b">
            <a:normAutofit/>
          </a:bodyPr>
          <a:lstStyle>
            <a:lvl1pPr algn="ctr">
              <a:defRPr sz="5333" b="1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</p:spPr>
        <p:txBody>
          <a:bodyPr/>
          <a:lstStyle>
            <a:lvl1pPr marL="0" indent="0" algn="ctr">
              <a:buNone/>
              <a:defRPr sz="3200">
                <a:solidFill>
                  <a:schemeClr val="tx1"/>
                </a:solidFill>
                <a:latin typeface="+mn-lt"/>
              </a:defRPr>
            </a:lvl1pPr>
            <a:lvl2pPr marL="609585" indent="0" algn="ctr">
              <a:buNone/>
              <a:defRPr sz="2667"/>
            </a:lvl2pPr>
            <a:lvl3pPr marL="1219170" indent="0" algn="ctr">
              <a:buNone/>
              <a:defRPr sz="2400"/>
            </a:lvl3pPr>
            <a:lvl4pPr marL="1828754" indent="0" algn="ctr">
              <a:buNone/>
              <a:defRPr sz="2133"/>
            </a:lvl4pPr>
            <a:lvl5pPr marL="2438339" indent="0" algn="ctr">
              <a:buNone/>
              <a:defRPr sz="2133"/>
            </a:lvl5pPr>
            <a:lvl6pPr marL="3047924" indent="0" algn="ctr">
              <a:buNone/>
              <a:defRPr sz="2133"/>
            </a:lvl6pPr>
            <a:lvl7pPr marL="3657509" indent="0" algn="ctr">
              <a:buNone/>
              <a:defRPr sz="2133"/>
            </a:lvl7pPr>
            <a:lvl8pPr marL="4267093" indent="0" algn="ctr">
              <a:buNone/>
              <a:defRPr sz="2133"/>
            </a:lvl8pPr>
            <a:lvl9pPr marL="4876678" indent="0" algn="ctr">
              <a:buNone/>
              <a:defRPr sz="2133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8" name="Rectangle 7"/>
          <p:cNvSpPr/>
          <p:nvPr userDrawn="1"/>
        </p:nvSpPr>
        <p:spPr>
          <a:xfrm>
            <a:off x="57602" y="6510114"/>
            <a:ext cx="4534404" cy="3249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267" baseline="30000">
                <a:solidFill>
                  <a:schemeClr val="bg1"/>
                </a:solidFill>
                <a:latin typeface="+mn-lt"/>
              </a:rPr>
              <a:t>patients • quality • value • sustainability • partnership</a:t>
            </a: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784" y="235411"/>
            <a:ext cx="2315816" cy="84913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02165587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Section Header">
    <p:bg>
      <p:bgPr>
        <a:blipFill dpi="0" rotWithShape="1">
          <a:blip r:embed="rId2" cstate="print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ound Diagonal Corner Rectangle 10"/>
          <p:cNvSpPr/>
          <p:nvPr userDrawn="1"/>
        </p:nvSpPr>
        <p:spPr>
          <a:xfrm>
            <a:off x="498787" y="1488773"/>
            <a:ext cx="4748765" cy="4397551"/>
          </a:xfrm>
          <a:prstGeom prst="round2DiagRect">
            <a:avLst/>
          </a:prstGeom>
          <a:solidFill>
            <a:srgbClr val="D9D9D9">
              <a:alpha val="80000"/>
            </a:srgbClr>
          </a:solidFill>
          <a:ln w="57150">
            <a:solidFill>
              <a:srgbClr val="55555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 sz="2400"/>
          </a:p>
        </p:txBody>
      </p:sp>
      <p:sp>
        <p:nvSpPr>
          <p:cNvPr id="12" name="Title 1"/>
          <p:cNvSpPr>
            <a:spLocks noGrp="1"/>
          </p:cNvSpPr>
          <p:nvPr>
            <p:ph type="title" hasCustomPrompt="1"/>
          </p:nvPr>
        </p:nvSpPr>
        <p:spPr>
          <a:xfrm>
            <a:off x="654757" y="1934851"/>
            <a:ext cx="4468616" cy="1751624"/>
          </a:xfrm>
        </p:spPr>
        <p:txBody>
          <a:bodyPr anchor="b">
            <a:noAutofit/>
          </a:bodyPr>
          <a:lstStyle>
            <a:lvl1pPr>
              <a:defRPr sz="3733" b="1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Divider Slide</a:t>
            </a:r>
          </a:p>
        </p:txBody>
      </p:sp>
      <p:sp>
        <p:nvSpPr>
          <p:cNvPr id="13" name="Text Placeholder 2"/>
          <p:cNvSpPr>
            <a:spLocks noGrp="1"/>
          </p:cNvSpPr>
          <p:nvPr>
            <p:ph type="body" idx="1"/>
          </p:nvPr>
        </p:nvSpPr>
        <p:spPr>
          <a:xfrm>
            <a:off x="654759" y="3686477"/>
            <a:ext cx="4468616" cy="1752617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chemeClr val="tx1"/>
                </a:solidFill>
                <a:latin typeface="+mn-lt"/>
              </a:defRPr>
            </a:lvl1pPr>
            <a:lvl2pPr marL="609585" indent="0"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786" y="268430"/>
            <a:ext cx="1874215" cy="68721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40692894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1_Two Content">
    <p:bg>
      <p:bgPr>
        <a:blipFill dpi="0" rotWithShape="1">
          <a:blip r:embed="rId2" cstate="print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6279979"/>
            <a:ext cx="10515600" cy="4571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-15874"/>
            <a:ext cx="10515600" cy="1325563"/>
          </a:xfrm>
        </p:spPr>
        <p:txBody>
          <a:bodyPr>
            <a:normAutofit/>
          </a:bodyPr>
          <a:lstStyle>
            <a:lvl1pPr algn="r">
              <a:defRPr lang="en-US" sz="4267" b="1" kern="1200" dirty="0">
                <a:solidFill>
                  <a:srgbClr val="0155A3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571625"/>
            <a:ext cx="5181600" cy="4351339"/>
          </a:xfrm>
        </p:spPr>
        <p:txBody>
          <a:bodyPr/>
          <a:lstStyle>
            <a:lvl1pPr>
              <a:buClr>
                <a:srgbClr val="0155A3"/>
              </a:buClr>
              <a:defRPr sz="2400">
                <a:solidFill>
                  <a:schemeClr val="tx1"/>
                </a:solidFill>
                <a:latin typeface="+mn-lt"/>
              </a:defRPr>
            </a:lvl1pPr>
            <a:lvl2pPr>
              <a:buClr>
                <a:srgbClr val="009ECB"/>
              </a:buClr>
              <a:defRPr sz="2133">
                <a:solidFill>
                  <a:schemeClr val="tx1"/>
                </a:solidFill>
                <a:latin typeface="+mn-lt"/>
              </a:defRPr>
            </a:lvl2pPr>
            <a:lvl3pPr>
              <a:buClr>
                <a:srgbClr val="9AC328"/>
              </a:buClr>
              <a:defRPr sz="1867">
                <a:solidFill>
                  <a:schemeClr val="tx1"/>
                </a:solidFill>
                <a:latin typeface="+mn-lt"/>
              </a:defRPr>
            </a:lvl3pPr>
            <a:lvl4pPr>
              <a:buClr>
                <a:srgbClr val="B9328A"/>
              </a:buClr>
              <a:defRPr sz="1600">
                <a:solidFill>
                  <a:schemeClr val="tx1"/>
                </a:solidFill>
                <a:latin typeface="+mn-lt"/>
              </a:defRPr>
            </a:lvl4pPr>
            <a:lvl5pPr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HelveticaNeueLT Std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571625"/>
            <a:ext cx="5181600" cy="4351339"/>
          </a:xfrm>
        </p:spPr>
        <p:txBody>
          <a:bodyPr/>
          <a:lstStyle>
            <a:lvl1pPr>
              <a:buClr>
                <a:srgbClr val="0155A3"/>
              </a:buClr>
              <a:defRPr sz="2400">
                <a:solidFill>
                  <a:schemeClr val="tx1"/>
                </a:solidFill>
                <a:latin typeface="+mn-lt"/>
              </a:defRPr>
            </a:lvl1pPr>
            <a:lvl2pPr>
              <a:buClr>
                <a:srgbClr val="009ECB"/>
              </a:buClr>
              <a:defRPr sz="2133">
                <a:solidFill>
                  <a:schemeClr val="tx1"/>
                </a:solidFill>
                <a:latin typeface="+mn-lt"/>
              </a:defRPr>
            </a:lvl2pPr>
            <a:lvl3pPr>
              <a:buClr>
                <a:srgbClr val="9AC328"/>
              </a:buClr>
              <a:defRPr sz="1867">
                <a:solidFill>
                  <a:schemeClr val="tx1"/>
                </a:solidFill>
                <a:latin typeface="+mn-lt"/>
              </a:defRPr>
            </a:lvl3pPr>
            <a:lvl4pPr>
              <a:buClr>
                <a:srgbClr val="B9328A"/>
              </a:buClr>
              <a:defRPr sz="1600">
                <a:solidFill>
                  <a:schemeClr val="tx1"/>
                </a:solidFill>
                <a:latin typeface="+mn-lt"/>
              </a:defRPr>
            </a:lvl4pPr>
            <a:lvl5pPr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HelveticaNeueLT Std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467">
                <a:solidFill>
                  <a:schemeClr val="tx1">
                    <a:lumMod val="65000"/>
                    <a:lumOff val="35000"/>
                  </a:schemeClr>
                </a:solidFill>
                <a:latin typeface="HelveticaNeueLT Std" panose="020B0604020202020204" pitchFamily="34" charset="0"/>
              </a:defRPr>
            </a:lvl1pPr>
          </a:lstStyle>
          <a:p>
            <a:fld id="{88A6F53F-8A54-4A79-8103-48AFC8B113D8}" type="datetimeFigureOut">
              <a:rPr lang="fr-BE" smtClean="0"/>
              <a:pPr/>
              <a:t>12-08-25</a:t>
            </a:fld>
            <a:endParaRPr lang="fr-B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467">
                <a:solidFill>
                  <a:schemeClr val="tx1">
                    <a:lumMod val="65000"/>
                    <a:lumOff val="35000"/>
                  </a:schemeClr>
                </a:solidFill>
                <a:latin typeface="HelveticaNeueLT Std" panose="020B0604020202020204" pitchFamily="34" charset="0"/>
              </a:defRPr>
            </a:lvl1pPr>
          </a:lstStyle>
          <a:p>
            <a:endParaRPr lang="fr-B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67">
                <a:solidFill>
                  <a:schemeClr val="tx1">
                    <a:lumMod val="65000"/>
                    <a:lumOff val="35000"/>
                  </a:schemeClr>
                </a:solidFill>
                <a:latin typeface="HelveticaNeueLT Std" panose="020B0604020202020204" pitchFamily="34" charset="0"/>
              </a:defRPr>
            </a:lvl1pPr>
          </a:lstStyle>
          <a:p>
            <a:pPr algn="l"/>
            <a:fld id="{EBF5BBF1-494F-49AB-89F5-B64075298122}" type="slidenum">
              <a:rPr lang="fr-BE" smtClean="0"/>
              <a:pPr algn="l"/>
              <a:t>‹Nº›</a:t>
            </a:fld>
            <a:endParaRPr lang="fr-BE"/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002" y="268477"/>
            <a:ext cx="1868999" cy="685300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Rectangle 13"/>
          <p:cNvSpPr/>
          <p:nvPr userDrawn="1"/>
        </p:nvSpPr>
        <p:spPr>
          <a:xfrm>
            <a:off x="3853963" y="6567006"/>
            <a:ext cx="4534404" cy="3249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267" baseline="30000">
                <a:solidFill>
                  <a:schemeClr val="tx1"/>
                </a:solidFill>
                <a:latin typeface="+mn-lt"/>
              </a:rPr>
              <a:t>patients • quality • value • sustainability • partnership</a:t>
            </a:r>
          </a:p>
        </p:txBody>
      </p:sp>
    </p:spTree>
    <p:extLst>
      <p:ext uri="{BB962C8B-B14F-4D97-AF65-F5344CB8AC3E}">
        <p14:creationId xmlns:p14="http://schemas.microsoft.com/office/powerpoint/2010/main" val="378564468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wo Content">
    <p:bg>
      <p:bgPr>
        <a:blipFill dpi="0" rotWithShape="1">
          <a:blip r:embed="rId2" cstate="print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6279979"/>
            <a:ext cx="10515600" cy="4571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-15874"/>
            <a:ext cx="10515600" cy="1325563"/>
          </a:xfrm>
        </p:spPr>
        <p:txBody>
          <a:bodyPr>
            <a:normAutofit/>
          </a:bodyPr>
          <a:lstStyle>
            <a:lvl1pPr algn="r">
              <a:defRPr lang="en-US" sz="4267" b="1" kern="1200" dirty="0">
                <a:solidFill>
                  <a:srgbClr val="0155A3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571625"/>
            <a:ext cx="5181600" cy="4351339"/>
          </a:xfrm>
        </p:spPr>
        <p:txBody>
          <a:bodyPr/>
          <a:lstStyle>
            <a:lvl1pPr>
              <a:buClr>
                <a:srgbClr val="0155A3"/>
              </a:buClr>
              <a:defRPr sz="2400">
                <a:solidFill>
                  <a:schemeClr val="tx1"/>
                </a:solidFill>
                <a:latin typeface="+mn-lt"/>
              </a:defRPr>
            </a:lvl1pPr>
            <a:lvl2pPr>
              <a:buClr>
                <a:srgbClr val="009ECB"/>
              </a:buClr>
              <a:defRPr sz="2133">
                <a:solidFill>
                  <a:schemeClr val="tx1"/>
                </a:solidFill>
                <a:latin typeface="+mn-lt"/>
              </a:defRPr>
            </a:lvl2pPr>
            <a:lvl3pPr>
              <a:buClr>
                <a:srgbClr val="9AC328"/>
              </a:buClr>
              <a:defRPr sz="1867">
                <a:solidFill>
                  <a:schemeClr val="tx1"/>
                </a:solidFill>
                <a:latin typeface="+mn-lt"/>
              </a:defRPr>
            </a:lvl3pPr>
            <a:lvl4pPr>
              <a:buClr>
                <a:srgbClr val="B9328A"/>
              </a:buClr>
              <a:defRPr sz="1600">
                <a:solidFill>
                  <a:schemeClr val="tx1"/>
                </a:solidFill>
                <a:latin typeface="+mn-lt"/>
              </a:defRPr>
            </a:lvl4pPr>
            <a:lvl5pPr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HelveticaNeueLT Std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467">
                <a:solidFill>
                  <a:schemeClr val="tx1">
                    <a:lumMod val="65000"/>
                    <a:lumOff val="35000"/>
                  </a:schemeClr>
                </a:solidFill>
                <a:latin typeface="HelveticaNeueLT Std" panose="020B0604020202020204" pitchFamily="34" charset="0"/>
              </a:defRPr>
            </a:lvl1pPr>
          </a:lstStyle>
          <a:p>
            <a:fld id="{88A6F53F-8A54-4A79-8103-48AFC8B113D8}" type="datetimeFigureOut">
              <a:rPr lang="fr-BE" smtClean="0"/>
              <a:pPr/>
              <a:t>12-08-25</a:t>
            </a:fld>
            <a:endParaRPr lang="fr-B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467">
                <a:solidFill>
                  <a:schemeClr val="tx1">
                    <a:lumMod val="65000"/>
                    <a:lumOff val="35000"/>
                  </a:schemeClr>
                </a:solidFill>
                <a:latin typeface="HelveticaNeueLT Std" panose="020B0604020202020204" pitchFamily="34" charset="0"/>
              </a:defRPr>
            </a:lvl1pPr>
          </a:lstStyle>
          <a:p>
            <a:endParaRPr lang="fr-B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67">
                <a:solidFill>
                  <a:schemeClr val="tx1">
                    <a:lumMod val="65000"/>
                    <a:lumOff val="35000"/>
                  </a:schemeClr>
                </a:solidFill>
                <a:latin typeface="HelveticaNeueLT Std" panose="020B0604020202020204" pitchFamily="34" charset="0"/>
              </a:defRPr>
            </a:lvl1pPr>
          </a:lstStyle>
          <a:p>
            <a:pPr algn="l"/>
            <a:fld id="{EBF5BBF1-494F-49AB-89F5-B64075298122}" type="slidenum">
              <a:rPr lang="fr-BE" smtClean="0"/>
              <a:pPr algn="l"/>
              <a:t>‹Nº›</a:t>
            </a:fld>
            <a:endParaRPr lang="fr-BE"/>
          </a:p>
        </p:txBody>
      </p:sp>
      <p:sp>
        <p:nvSpPr>
          <p:cNvPr id="11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838200" y="1571625"/>
            <a:ext cx="5181600" cy="4351339"/>
          </a:xfrm>
          <a:prstGeom prst="round2DiagRect">
            <a:avLst/>
          </a:prstGeom>
          <a:ln w="50800">
            <a:solidFill>
              <a:srgbClr val="555555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none"/>
        </p:style>
        <p:txBody>
          <a:bodyPr anchor="t"/>
          <a:lstStyle>
            <a:lvl1pPr marL="0" indent="0">
              <a:buNone/>
              <a:defRPr sz="4267">
                <a:solidFill>
                  <a:schemeClr val="tx1"/>
                </a:solidFill>
                <a:latin typeface="+mn-lt"/>
              </a:defRPr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r>
              <a:rPr lang="en-US"/>
              <a:t>Click icon to add picture</a:t>
            </a:r>
          </a:p>
        </p:txBody>
      </p:sp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002" y="268477"/>
            <a:ext cx="1868999" cy="685300"/>
          </a:xfrm>
          <a:prstGeom prst="rect">
            <a:avLst/>
          </a:prstGeom>
          <a:noFill/>
          <a:ln>
            <a:noFill/>
          </a:ln>
        </p:spPr>
      </p:pic>
      <p:sp>
        <p:nvSpPr>
          <p:cNvPr id="16" name="Rectangle 15"/>
          <p:cNvSpPr/>
          <p:nvPr userDrawn="1"/>
        </p:nvSpPr>
        <p:spPr>
          <a:xfrm>
            <a:off x="3853963" y="6567006"/>
            <a:ext cx="4534404" cy="3249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267" baseline="30000">
                <a:solidFill>
                  <a:schemeClr val="tx1"/>
                </a:solidFill>
                <a:latin typeface="+mn-lt"/>
              </a:rPr>
              <a:t>patients • quality • value • sustainability • partnership</a:t>
            </a:r>
          </a:p>
        </p:txBody>
      </p:sp>
    </p:spTree>
    <p:extLst>
      <p:ext uri="{BB962C8B-B14F-4D97-AF65-F5344CB8AC3E}">
        <p14:creationId xmlns:p14="http://schemas.microsoft.com/office/powerpoint/2010/main" val="2591344268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Pictures">
    <p:bg>
      <p:bgPr>
        <a:blipFill dpi="0" rotWithShape="1">
          <a:blip r:embed="rId2" cstate="print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6279979"/>
            <a:ext cx="10515600" cy="4571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-15874"/>
            <a:ext cx="10515600" cy="1325563"/>
          </a:xfrm>
        </p:spPr>
        <p:txBody>
          <a:bodyPr>
            <a:normAutofit/>
          </a:bodyPr>
          <a:lstStyle>
            <a:lvl1pPr algn="r">
              <a:defRPr lang="en-US" sz="4267" b="1" kern="1200" dirty="0">
                <a:solidFill>
                  <a:srgbClr val="0155A3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2" y="1571626"/>
            <a:ext cx="2485724" cy="2087431"/>
          </a:xfrm>
          <a:prstGeom prst="round2DiagRect">
            <a:avLst/>
          </a:prstGeom>
          <a:ln w="381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none"/>
        </p:style>
        <p:txBody>
          <a:bodyPr>
            <a:noAutofit/>
          </a:bodyPr>
          <a:lstStyle>
            <a:lvl1pPr>
              <a:buClr>
                <a:srgbClr val="0155A3"/>
              </a:buClr>
              <a:defRPr sz="1467">
                <a:solidFill>
                  <a:schemeClr val="tx1"/>
                </a:solidFill>
                <a:latin typeface="+mn-lt"/>
              </a:defRPr>
            </a:lvl1pPr>
            <a:lvl2pPr>
              <a:buClr>
                <a:srgbClr val="009ECB"/>
              </a:buClr>
              <a:defRPr sz="1067">
                <a:solidFill>
                  <a:schemeClr val="tx1">
                    <a:lumMod val="65000"/>
                    <a:lumOff val="35000"/>
                  </a:schemeClr>
                </a:solidFill>
                <a:latin typeface="HelveticaNeueLT Std" panose="020B0604020202020204" pitchFamily="34" charset="0"/>
              </a:defRPr>
            </a:lvl2pPr>
            <a:lvl3pPr>
              <a:buClr>
                <a:srgbClr val="9AC328"/>
              </a:buClr>
              <a:defRPr sz="933">
                <a:solidFill>
                  <a:schemeClr val="tx1">
                    <a:lumMod val="65000"/>
                    <a:lumOff val="35000"/>
                  </a:schemeClr>
                </a:solidFill>
                <a:latin typeface="HelveticaNeueLT Std" panose="020B0604020202020204" pitchFamily="34" charset="0"/>
              </a:defRPr>
            </a:lvl3pPr>
            <a:lvl4pPr>
              <a:buClr>
                <a:srgbClr val="B9328A"/>
              </a:buClr>
              <a:defRPr sz="800">
                <a:solidFill>
                  <a:schemeClr val="tx1">
                    <a:lumMod val="65000"/>
                    <a:lumOff val="35000"/>
                  </a:schemeClr>
                </a:solidFill>
                <a:latin typeface="HelveticaNeueLT Std" panose="020B0604020202020204" pitchFamily="34" charset="0"/>
              </a:defRPr>
            </a:lvl4pPr>
            <a:lvl5pPr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HelveticaNeueLT Std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0"/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571625"/>
            <a:ext cx="5181600" cy="4351339"/>
          </a:xfrm>
        </p:spPr>
        <p:txBody>
          <a:bodyPr/>
          <a:lstStyle>
            <a:lvl1pPr>
              <a:buClr>
                <a:srgbClr val="0155A3"/>
              </a:buClr>
              <a:defRPr sz="2400">
                <a:solidFill>
                  <a:schemeClr val="tx1"/>
                </a:solidFill>
                <a:latin typeface="+mn-lt"/>
              </a:defRPr>
            </a:lvl1pPr>
            <a:lvl2pPr>
              <a:buClr>
                <a:srgbClr val="009ECB"/>
              </a:buClr>
              <a:defRPr sz="2133">
                <a:solidFill>
                  <a:schemeClr val="tx1"/>
                </a:solidFill>
                <a:latin typeface="+mn-lt"/>
              </a:defRPr>
            </a:lvl2pPr>
            <a:lvl3pPr>
              <a:buClr>
                <a:srgbClr val="9AC328"/>
              </a:buClr>
              <a:defRPr sz="1867">
                <a:solidFill>
                  <a:schemeClr val="tx1"/>
                </a:solidFill>
                <a:latin typeface="+mn-lt"/>
              </a:defRPr>
            </a:lvl3pPr>
            <a:lvl4pPr>
              <a:buClr>
                <a:srgbClr val="B9328A"/>
              </a:buClr>
              <a:defRPr sz="1600">
                <a:solidFill>
                  <a:schemeClr val="tx1"/>
                </a:solidFill>
                <a:latin typeface="+mn-lt"/>
              </a:defRPr>
            </a:lvl4pPr>
            <a:lvl5pPr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HelveticaNeueLT Std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467">
                <a:solidFill>
                  <a:schemeClr val="tx1">
                    <a:lumMod val="65000"/>
                    <a:lumOff val="35000"/>
                  </a:schemeClr>
                </a:solidFill>
                <a:latin typeface="HelveticaNeueLT Std" panose="020B0604020202020204" pitchFamily="34" charset="0"/>
              </a:defRPr>
            </a:lvl1pPr>
          </a:lstStyle>
          <a:p>
            <a:fld id="{88A6F53F-8A54-4A79-8103-48AFC8B113D8}" type="datetimeFigureOut">
              <a:rPr lang="fr-BE" smtClean="0"/>
              <a:pPr/>
              <a:t>12-08-25</a:t>
            </a:fld>
            <a:endParaRPr lang="fr-B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467">
                <a:solidFill>
                  <a:schemeClr val="tx1">
                    <a:lumMod val="65000"/>
                    <a:lumOff val="35000"/>
                  </a:schemeClr>
                </a:solidFill>
                <a:latin typeface="HelveticaNeueLT Std" panose="020B0604020202020204" pitchFamily="34" charset="0"/>
              </a:defRPr>
            </a:lvl1pPr>
          </a:lstStyle>
          <a:p>
            <a:endParaRPr lang="fr-B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67">
                <a:solidFill>
                  <a:schemeClr val="tx1">
                    <a:lumMod val="65000"/>
                    <a:lumOff val="35000"/>
                  </a:schemeClr>
                </a:solidFill>
                <a:latin typeface="HelveticaNeueLT Std" panose="020B0604020202020204" pitchFamily="34" charset="0"/>
              </a:defRPr>
            </a:lvl1pPr>
          </a:lstStyle>
          <a:p>
            <a:pPr algn="l"/>
            <a:fld id="{EBF5BBF1-494F-49AB-89F5-B64075298122}" type="slidenum">
              <a:rPr lang="fr-BE" smtClean="0"/>
              <a:pPr algn="l"/>
              <a:t>‹Nº›</a:t>
            </a:fld>
            <a:endParaRPr lang="fr-BE"/>
          </a:p>
        </p:txBody>
      </p:sp>
      <p:sp>
        <p:nvSpPr>
          <p:cNvPr id="12" name="Content Placeholder 2"/>
          <p:cNvSpPr>
            <a:spLocks noGrp="1"/>
          </p:cNvSpPr>
          <p:nvPr>
            <p:ph sz="half" idx="13"/>
          </p:nvPr>
        </p:nvSpPr>
        <p:spPr>
          <a:xfrm>
            <a:off x="3505202" y="1571626"/>
            <a:ext cx="2485724" cy="2087431"/>
          </a:xfrm>
          <a:prstGeom prst="round2DiagRect">
            <a:avLst/>
          </a:prstGeom>
          <a:solidFill>
            <a:schemeClr val="bg1">
              <a:lumMod val="85000"/>
            </a:schemeClr>
          </a:solidFill>
          <a:ln w="38100"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none"/>
        </p:style>
        <p:txBody>
          <a:bodyPr>
            <a:noAutofit/>
          </a:bodyPr>
          <a:lstStyle>
            <a:lvl1pPr>
              <a:buClr>
                <a:srgbClr val="0155A3"/>
              </a:buClr>
              <a:defRPr sz="1467">
                <a:solidFill>
                  <a:schemeClr val="tx1"/>
                </a:solidFill>
                <a:latin typeface="+mn-lt"/>
              </a:defRPr>
            </a:lvl1pPr>
            <a:lvl2pPr>
              <a:buClr>
                <a:srgbClr val="009ECB"/>
              </a:buClr>
              <a:defRPr sz="1067">
                <a:solidFill>
                  <a:schemeClr val="tx1">
                    <a:lumMod val="65000"/>
                    <a:lumOff val="35000"/>
                  </a:schemeClr>
                </a:solidFill>
                <a:latin typeface="HelveticaNeueLT Std" panose="020B0604020202020204" pitchFamily="34" charset="0"/>
              </a:defRPr>
            </a:lvl2pPr>
            <a:lvl3pPr>
              <a:buClr>
                <a:srgbClr val="9AC328"/>
              </a:buClr>
              <a:defRPr sz="933">
                <a:solidFill>
                  <a:schemeClr val="tx1">
                    <a:lumMod val="65000"/>
                    <a:lumOff val="35000"/>
                  </a:schemeClr>
                </a:solidFill>
                <a:latin typeface="HelveticaNeueLT Std" panose="020B0604020202020204" pitchFamily="34" charset="0"/>
              </a:defRPr>
            </a:lvl3pPr>
            <a:lvl4pPr>
              <a:buClr>
                <a:srgbClr val="B9328A"/>
              </a:buClr>
              <a:defRPr sz="800">
                <a:solidFill>
                  <a:schemeClr val="tx1">
                    <a:lumMod val="65000"/>
                    <a:lumOff val="35000"/>
                  </a:schemeClr>
                </a:solidFill>
                <a:latin typeface="HelveticaNeueLT Std" panose="020B0604020202020204" pitchFamily="34" charset="0"/>
              </a:defRPr>
            </a:lvl4pPr>
            <a:lvl5pPr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HelveticaNeueLT Std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0"/>
            <a:endParaRPr lang="en-US"/>
          </a:p>
        </p:txBody>
      </p:sp>
      <p:sp>
        <p:nvSpPr>
          <p:cNvPr id="13" name="Content Placeholder 2"/>
          <p:cNvSpPr>
            <a:spLocks noGrp="1"/>
          </p:cNvSpPr>
          <p:nvPr>
            <p:ph sz="half" idx="14"/>
          </p:nvPr>
        </p:nvSpPr>
        <p:spPr>
          <a:xfrm>
            <a:off x="838202" y="3835534"/>
            <a:ext cx="2485724" cy="2087431"/>
          </a:xfrm>
          <a:prstGeom prst="round2DiagRect">
            <a:avLst/>
          </a:prstGeom>
          <a:solidFill>
            <a:schemeClr val="bg1">
              <a:lumMod val="85000"/>
            </a:schemeClr>
          </a:solidFill>
          <a:ln w="381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none"/>
        </p:style>
        <p:txBody>
          <a:bodyPr>
            <a:noAutofit/>
          </a:bodyPr>
          <a:lstStyle>
            <a:lvl1pPr>
              <a:buClr>
                <a:srgbClr val="0155A3"/>
              </a:buClr>
              <a:defRPr sz="1467">
                <a:solidFill>
                  <a:schemeClr val="tx1"/>
                </a:solidFill>
                <a:latin typeface="+mn-lt"/>
              </a:defRPr>
            </a:lvl1pPr>
            <a:lvl2pPr>
              <a:buClr>
                <a:srgbClr val="009ECB"/>
              </a:buClr>
              <a:defRPr sz="1067">
                <a:solidFill>
                  <a:schemeClr val="tx1">
                    <a:lumMod val="65000"/>
                    <a:lumOff val="35000"/>
                  </a:schemeClr>
                </a:solidFill>
                <a:latin typeface="HelveticaNeueLT Std" panose="020B0604020202020204" pitchFamily="34" charset="0"/>
              </a:defRPr>
            </a:lvl2pPr>
            <a:lvl3pPr>
              <a:buClr>
                <a:srgbClr val="9AC328"/>
              </a:buClr>
              <a:defRPr sz="933">
                <a:solidFill>
                  <a:schemeClr val="tx1">
                    <a:lumMod val="65000"/>
                    <a:lumOff val="35000"/>
                  </a:schemeClr>
                </a:solidFill>
                <a:latin typeface="HelveticaNeueLT Std" panose="020B0604020202020204" pitchFamily="34" charset="0"/>
              </a:defRPr>
            </a:lvl3pPr>
            <a:lvl4pPr>
              <a:buClr>
                <a:srgbClr val="B9328A"/>
              </a:buClr>
              <a:defRPr sz="800">
                <a:solidFill>
                  <a:schemeClr val="tx1">
                    <a:lumMod val="65000"/>
                    <a:lumOff val="35000"/>
                  </a:schemeClr>
                </a:solidFill>
                <a:latin typeface="HelveticaNeueLT Std" panose="020B0604020202020204" pitchFamily="34" charset="0"/>
              </a:defRPr>
            </a:lvl4pPr>
            <a:lvl5pPr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HelveticaNeueLT Std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0"/>
            <a:endParaRPr lang="en-US"/>
          </a:p>
        </p:txBody>
      </p:sp>
      <p:sp>
        <p:nvSpPr>
          <p:cNvPr id="14" name="Content Placeholder 2"/>
          <p:cNvSpPr>
            <a:spLocks noGrp="1"/>
          </p:cNvSpPr>
          <p:nvPr>
            <p:ph sz="half" idx="15"/>
          </p:nvPr>
        </p:nvSpPr>
        <p:spPr>
          <a:xfrm>
            <a:off x="3505202" y="3835534"/>
            <a:ext cx="2485724" cy="2087431"/>
          </a:xfrm>
          <a:prstGeom prst="round2DiagRect">
            <a:avLst/>
          </a:prstGeom>
          <a:ln w="38100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none"/>
        </p:style>
        <p:txBody>
          <a:bodyPr>
            <a:noAutofit/>
          </a:bodyPr>
          <a:lstStyle>
            <a:lvl1pPr>
              <a:buClr>
                <a:srgbClr val="0155A3"/>
              </a:buClr>
              <a:defRPr sz="1467">
                <a:solidFill>
                  <a:schemeClr val="tx1"/>
                </a:solidFill>
                <a:latin typeface="+mn-lt"/>
              </a:defRPr>
            </a:lvl1pPr>
            <a:lvl2pPr>
              <a:buClr>
                <a:srgbClr val="009ECB"/>
              </a:buClr>
              <a:defRPr sz="1067">
                <a:solidFill>
                  <a:schemeClr val="tx1">
                    <a:lumMod val="65000"/>
                    <a:lumOff val="35000"/>
                  </a:schemeClr>
                </a:solidFill>
                <a:latin typeface="HelveticaNeueLT Std" panose="020B0604020202020204" pitchFamily="34" charset="0"/>
              </a:defRPr>
            </a:lvl2pPr>
            <a:lvl3pPr>
              <a:buClr>
                <a:srgbClr val="9AC328"/>
              </a:buClr>
              <a:defRPr sz="933">
                <a:solidFill>
                  <a:schemeClr val="tx1">
                    <a:lumMod val="65000"/>
                    <a:lumOff val="35000"/>
                  </a:schemeClr>
                </a:solidFill>
                <a:latin typeface="HelveticaNeueLT Std" panose="020B0604020202020204" pitchFamily="34" charset="0"/>
              </a:defRPr>
            </a:lvl3pPr>
            <a:lvl4pPr>
              <a:buClr>
                <a:srgbClr val="B9328A"/>
              </a:buClr>
              <a:defRPr sz="800">
                <a:solidFill>
                  <a:schemeClr val="tx1">
                    <a:lumMod val="65000"/>
                    <a:lumOff val="35000"/>
                  </a:schemeClr>
                </a:solidFill>
                <a:latin typeface="HelveticaNeueLT Std" panose="020B0604020202020204" pitchFamily="34" charset="0"/>
              </a:defRPr>
            </a:lvl4pPr>
            <a:lvl5pPr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HelveticaNeueLT Std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0"/>
            <a:endParaRPr lang="en-US"/>
          </a:p>
        </p:txBody>
      </p:sp>
      <p:pic>
        <p:nvPicPr>
          <p:cNvPr id="17" name="Picture 16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002" y="268477"/>
            <a:ext cx="1868999" cy="685300"/>
          </a:xfrm>
          <a:prstGeom prst="rect">
            <a:avLst/>
          </a:prstGeom>
          <a:noFill/>
          <a:ln>
            <a:noFill/>
          </a:ln>
        </p:spPr>
      </p:pic>
      <p:sp>
        <p:nvSpPr>
          <p:cNvPr id="19" name="Rectangle 18"/>
          <p:cNvSpPr/>
          <p:nvPr userDrawn="1"/>
        </p:nvSpPr>
        <p:spPr>
          <a:xfrm>
            <a:off x="3853963" y="6567006"/>
            <a:ext cx="4534404" cy="3249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267" baseline="30000">
                <a:solidFill>
                  <a:schemeClr val="tx1"/>
                </a:solidFill>
                <a:latin typeface="+mn-lt"/>
              </a:rPr>
              <a:t>patients • quality • value • sustainability • partnership</a:t>
            </a:r>
          </a:p>
        </p:txBody>
      </p:sp>
    </p:spTree>
    <p:extLst>
      <p:ext uri="{BB962C8B-B14F-4D97-AF65-F5344CB8AC3E}">
        <p14:creationId xmlns:p14="http://schemas.microsoft.com/office/powerpoint/2010/main" val="1519847232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bg>
      <p:bgPr>
        <a:blipFill dpi="0" rotWithShape="1">
          <a:blip r:embed="rId2" cstate="print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251075"/>
            <a:ext cx="5157787" cy="3684588"/>
          </a:xfrm>
          <a:ln w="28575">
            <a:solidFill>
              <a:srgbClr val="555555"/>
            </a:solidFill>
          </a:ln>
        </p:spPr>
        <p:txBody>
          <a:bodyPr/>
          <a:lstStyle>
            <a:lvl1pPr>
              <a:buClr>
                <a:srgbClr val="0155A3"/>
              </a:buClr>
              <a:defRPr sz="2400">
                <a:solidFill>
                  <a:schemeClr val="tx1"/>
                </a:solidFill>
              </a:defRPr>
            </a:lvl1pPr>
            <a:lvl2pPr marL="1219170" indent="-609585">
              <a:buClr>
                <a:srgbClr val="009ECB"/>
              </a:buClr>
              <a:buFont typeface="Arial" panose="020B0604020202020204" pitchFamily="34" charset="0"/>
              <a:buChar char="•"/>
              <a:defRPr sz="2133">
                <a:solidFill>
                  <a:schemeClr val="tx1"/>
                </a:solidFill>
              </a:defRPr>
            </a:lvl2pPr>
            <a:lvl3pPr>
              <a:buClr>
                <a:srgbClr val="9AC328"/>
              </a:buClr>
              <a:defRPr sz="1867">
                <a:solidFill>
                  <a:schemeClr val="tx1"/>
                </a:solidFill>
              </a:defRPr>
            </a:lvl3pPr>
            <a:lvl4pPr>
              <a:buClr>
                <a:srgbClr val="B9328A"/>
              </a:buClr>
              <a:defRPr sz="1600">
                <a:solidFill>
                  <a:schemeClr val="tx1"/>
                </a:solidFill>
              </a:defRPr>
            </a:lvl4pPr>
            <a:lvl5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-15874"/>
            <a:ext cx="10515600" cy="1325563"/>
          </a:xfrm>
        </p:spPr>
        <p:txBody>
          <a:bodyPr>
            <a:normAutofit/>
          </a:bodyPr>
          <a:lstStyle>
            <a:lvl1pPr algn="r">
              <a:defRPr lang="en-US" sz="4267" b="1" kern="1200" dirty="0">
                <a:solidFill>
                  <a:srgbClr val="0155A3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427163"/>
            <a:ext cx="5157787" cy="823912"/>
          </a:xfrm>
          <a:prstGeom prst="round2DiagRect">
            <a:avLst/>
          </a:prstGeom>
          <a:ln w="57150">
            <a:solidFill>
              <a:srgbClr val="555555"/>
            </a:solidFill>
          </a:ln>
        </p:spPr>
        <p:txBody>
          <a:bodyPr anchor="b">
            <a:normAutofit/>
          </a:bodyPr>
          <a:lstStyle>
            <a:lvl1pPr marL="0" indent="0">
              <a:buNone/>
              <a:defRPr sz="2400" b="1">
                <a:solidFill>
                  <a:schemeClr val="tx1"/>
                </a:solidFill>
                <a:latin typeface="+mj-lt"/>
              </a:defRPr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2" y="1427163"/>
            <a:ext cx="5183188" cy="823912"/>
          </a:xfrm>
          <a:prstGeom prst="round2DiagRect">
            <a:avLst/>
          </a:prstGeom>
          <a:ln w="57150">
            <a:solidFill>
              <a:srgbClr val="555555"/>
            </a:solidFill>
          </a:ln>
        </p:spPr>
        <p:txBody>
          <a:bodyPr anchor="b">
            <a:normAutofit/>
          </a:bodyPr>
          <a:lstStyle>
            <a:lvl1pPr marL="0" indent="0">
              <a:buNone/>
              <a:defRPr sz="2400" b="1">
                <a:solidFill>
                  <a:schemeClr val="tx1"/>
                </a:solidFill>
                <a:latin typeface="+mj-lt"/>
              </a:defRPr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2" y="2251075"/>
            <a:ext cx="5183188" cy="3684588"/>
          </a:xfrm>
          <a:ln w="28575">
            <a:solidFill>
              <a:srgbClr val="555555"/>
            </a:solidFill>
          </a:ln>
        </p:spPr>
        <p:txBody>
          <a:bodyPr/>
          <a:lstStyle>
            <a:lvl1pPr>
              <a:buClr>
                <a:srgbClr val="0155A3"/>
              </a:buClr>
              <a:defRPr sz="2400">
                <a:solidFill>
                  <a:schemeClr val="tx1"/>
                </a:solidFill>
              </a:defRPr>
            </a:lvl1pPr>
            <a:lvl2pPr>
              <a:buClr>
                <a:srgbClr val="009ECB"/>
              </a:buClr>
              <a:defRPr sz="2133">
                <a:solidFill>
                  <a:schemeClr val="tx1"/>
                </a:solidFill>
              </a:defRPr>
            </a:lvl2pPr>
            <a:lvl3pPr>
              <a:buClr>
                <a:srgbClr val="9AC328"/>
              </a:buClr>
              <a:defRPr sz="1867">
                <a:solidFill>
                  <a:schemeClr val="tx1"/>
                </a:solidFill>
              </a:defRPr>
            </a:lvl3pPr>
            <a:lvl4pPr>
              <a:buClr>
                <a:srgbClr val="B9328A"/>
              </a:buClr>
              <a:defRPr sz="1600">
                <a:solidFill>
                  <a:schemeClr val="tx1"/>
                </a:solidFill>
              </a:defRPr>
            </a:lvl4pPr>
            <a:lvl5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467">
                <a:solidFill>
                  <a:schemeClr val="tx1">
                    <a:lumMod val="65000"/>
                    <a:lumOff val="35000"/>
                  </a:schemeClr>
                </a:solidFill>
                <a:latin typeface="HelveticaNeueLT Std" panose="020B0604020202020204" pitchFamily="34" charset="0"/>
              </a:defRPr>
            </a:lvl1pPr>
          </a:lstStyle>
          <a:p>
            <a:fld id="{88A6F53F-8A54-4A79-8103-48AFC8B113D8}" type="datetimeFigureOut">
              <a:rPr lang="fr-BE" smtClean="0"/>
              <a:pPr/>
              <a:t>12-08-25</a:t>
            </a:fld>
            <a:endParaRPr lang="fr-B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467">
                <a:solidFill>
                  <a:schemeClr val="tx1">
                    <a:lumMod val="65000"/>
                    <a:lumOff val="35000"/>
                  </a:schemeClr>
                </a:solidFill>
                <a:latin typeface="HelveticaNeueLT Std" panose="020B0604020202020204" pitchFamily="34" charset="0"/>
              </a:defRPr>
            </a:lvl1pPr>
          </a:lstStyle>
          <a:p>
            <a:endParaRPr lang="fr-B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l">
              <a:defRPr sz="1467">
                <a:solidFill>
                  <a:schemeClr val="tx1">
                    <a:lumMod val="65000"/>
                    <a:lumOff val="35000"/>
                  </a:schemeClr>
                </a:solidFill>
                <a:latin typeface="HelveticaNeueLT Std" panose="020B0604020202020204" pitchFamily="34" charset="0"/>
              </a:defRPr>
            </a:lvl1pPr>
          </a:lstStyle>
          <a:p>
            <a:fld id="{EBF5BBF1-494F-49AB-89F5-B64075298122}" type="slidenum">
              <a:rPr lang="fr-BE" smtClean="0"/>
              <a:pPr/>
              <a:t>‹Nº›</a:t>
            </a:fld>
            <a:endParaRPr lang="fr-BE"/>
          </a:p>
        </p:txBody>
      </p:sp>
      <p:pic>
        <p:nvPicPr>
          <p:cNvPr id="22" name="Picture 2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6279979"/>
            <a:ext cx="10515600" cy="45719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002" y="268477"/>
            <a:ext cx="1868999" cy="685300"/>
          </a:xfrm>
          <a:prstGeom prst="rect">
            <a:avLst/>
          </a:prstGeom>
          <a:noFill/>
          <a:ln>
            <a:noFill/>
          </a:ln>
        </p:spPr>
      </p:pic>
      <p:sp>
        <p:nvSpPr>
          <p:cNvPr id="16" name="Rectangle 15"/>
          <p:cNvSpPr/>
          <p:nvPr userDrawn="1"/>
        </p:nvSpPr>
        <p:spPr>
          <a:xfrm>
            <a:off x="3853963" y="6567006"/>
            <a:ext cx="4534404" cy="3249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267" baseline="30000">
                <a:solidFill>
                  <a:schemeClr val="tx1"/>
                </a:solidFill>
                <a:latin typeface="+mn-lt"/>
              </a:rPr>
              <a:t>patients • quality • value • sustainability • partnership</a:t>
            </a:r>
          </a:p>
        </p:txBody>
      </p:sp>
    </p:spTree>
    <p:extLst>
      <p:ext uri="{BB962C8B-B14F-4D97-AF65-F5344CB8AC3E}">
        <p14:creationId xmlns:p14="http://schemas.microsoft.com/office/powerpoint/2010/main" val="4248961804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Pr>
        <a:blipFill dpi="0" rotWithShape="1">
          <a:blip r:embed="rId2" cstate="print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-15874"/>
            <a:ext cx="10515600" cy="1325563"/>
          </a:xfrm>
        </p:spPr>
        <p:txBody>
          <a:bodyPr>
            <a:normAutofit/>
          </a:bodyPr>
          <a:lstStyle>
            <a:lvl1pPr algn="r">
              <a:defRPr lang="en-US" sz="4267" b="1" kern="1200" dirty="0">
                <a:solidFill>
                  <a:srgbClr val="0155A3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467">
                <a:solidFill>
                  <a:schemeClr val="tx1">
                    <a:lumMod val="65000"/>
                    <a:lumOff val="35000"/>
                  </a:schemeClr>
                </a:solidFill>
                <a:latin typeface="HelveticaNeueLT Std" panose="020B0604020202020204" pitchFamily="34" charset="0"/>
              </a:defRPr>
            </a:lvl1pPr>
          </a:lstStyle>
          <a:p>
            <a:fld id="{88A6F53F-8A54-4A79-8103-48AFC8B113D8}" type="datetimeFigureOut">
              <a:rPr lang="fr-BE" smtClean="0"/>
              <a:pPr/>
              <a:t>12-08-25</a:t>
            </a:fld>
            <a:endParaRPr lang="fr-B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467">
                <a:solidFill>
                  <a:schemeClr val="tx1">
                    <a:lumMod val="65000"/>
                    <a:lumOff val="35000"/>
                  </a:schemeClr>
                </a:solidFill>
                <a:latin typeface="HelveticaNeueLT Std" panose="020B0604020202020204" pitchFamily="34" charset="0"/>
              </a:defRPr>
            </a:lvl1pPr>
          </a:lstStyle>
          <a:p>
            <a:endParaRPr lang="fr-B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l">
              <a:defRPr sz="1467">
                <a:solidFill>
                  <a:schemeClr val="tx1">
                    <a:lumMod val="65000"/>
                    <a:lumOff val="35000"/>
                  </a:schemeClr>
                </a:solidFill>
                <a:latin typeface="HelveticaNeueLT Std" panose="020B0604020202020204" pitchFamily="34" charset="0"/>
              </a:defRPr>
            </a:lvl1pPr>
          </a:lstStyle>
          <a:p>
            <a:fld id="{EBF5BBF1-494F-49AB-89F5-B64075298122}" type="slidenum">
              <a:rPr lang="fr-BE" smtClean="0"/>
              <a:pPr/>
              <a:t>‹Nº›</a:t>
            </a:fld>
            <a:endParaRPr lang="fr-BE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6279979"/>
            <a:ext cx="10515600" cy="45719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002" y="268477"/>
            <a:ext cx="1868999" cy="685300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Rectangle 12"/>
          <p:cNvSpPr/>
          <p:nvPr userDrawn="1"/>
        </p:nvSpPr>
        <p:spPr>
          <a:xfrm>
            <a:off x="3853963" y="6567006"/>
            <a:ext cx="4534404" cy="3249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267" baseline="30000">
                <a:solidFill>
                  <a:schemeClr val="tx1"/>
                </a:solidFill>
                <a:latin typeface="+mn-lt"/>
              </a:rPr>
              <a:t>patients • quality • value • sustainability • partnership</a:t>
            </a:r>
          </a:p>
        </p:txBody>
      </p:sp>
    </p:spTree>
    <p:extLst>
      <p:ext uri="{BB962C8B-B14F-4D97-AF65-F5344CB8AC3E}">
        <p14:creationId xmlns:p14="http://schemas.microsoft.com/office/powerpoint/2010/main" val="3400485818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blipFill dpi="0" rotWithShape="1">
          <a:blip r:embed="rId2" cstate="print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467">
                <a:solidFill>
                  <a:schemeClr val="tx1">
                    <a:lumMod val="65000"/>
                    <a:lumOff val="35000"/>
                  </a:schemeClr>
                </a:solidFill>
                <a:latin typeface="HelveticaNeueLT Std" panose="020B0604020202020204" pitchFamily="34" charset="0"/>
              </a:defRPr>
            </a:lvl1pPr>
          </a:lstStyle>
          <a:p>
            <a:fld id="{88A6F53F-8A54-4A79-8103-48AFC8B113D8}" type="datetimeFigureOut">
              <a:rPr lang="fr-BE" smtClean="0"/>
              <a:pPr/>
              <a:t>12-08-25</a:t>
            </a:fld>
            <a:endParaRPr lang="fr-B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467">
                <a:solidFill>
                  <a:schemeClr val="tx1">
                    <a:lumMod val="65000"/>
                    <a:lumOff val="35000"/>
                  </a:schemeClr>
                </a:solidFill>
                <a:latin typeface="HelveticaNeueLT Std" panose="020B0604020202020204" pitchFamily="34" charset="0"/>
              </a:defRPr>
            </a:lvl1pPr>
          </a:lstStyle>
          <a:p>
            <a:endParaRPr lang="fr-B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67">
                <a:solidFill>
                  <a:schemeClr val="tx1">
                    <a:lumMod val="65000"/>
                    <a:lumOff val="35000"/>
                  </a:schemeClr>
                </a:solidFill>
                <a:latin typeface="HelveticaNeueLT Std" panose="020B0604020202020204" pitchFamily="34" charset="0"/>
              </a:defRPr>
            </a:lvl1pPr>
          </a:lstStyle>
          <a:p>
            <a:pPr algn="l"/>
            <a:fld id="{EBF5BBF1-494F-49AB-89F5-B64075298122}" type="slidenum">
              <a:rPr lang="fr-BE" smtClean="0"/>
              <a:pPr algn="l"/>
              <a:t>‹Nº›</a:t>
            </a:fld>
            <a:endParaRPr lang="fr-BE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6279979"/>
            <a:ext cx="10515600" cy="45719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002" y="268477"/>
            <a:ext cx="1868999" cy="685300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Rectangle 11"/>
          <p:cNvSpPr/>
          <p:nvPr userDrawn="1"/>
        </p:nvSpPr>
        <p:spPr>
          <a:xfrm>
            <a:off x="3853963" y="6567006"/>
            <a:ext cx="4534404" cy="3249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267" baseline="30000">
                <a:solidFill>
                  <a:schemeClr val="tx1"/>
                </a:solidFill>
                <a:latin typeface="+mn-lt"/>
              </a:rPr>
              <a:t>patients • quality • value • sustainability • partnership</a:t>
            </a:r>
          </a:p>
        </p:txBody>
      </p:sp>
    </p:spTree>
    <p:extLst>
      <p:ext uri="{BB962C8B-B14F-4D97-AF65-F5344CB8AC3E}">
        <p14:creationId xmlns:p14="http://schemas.microsoft.com/office/powerpoint/2010/main" val="2523482557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bg>
      <p:bgPr>
        <a:blipFill dpi="0" rotWithShape="1">
          <a:blip r:embed="rId2" cstate="print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4267" b="1">
                <a:solidFill>
                  <a:srgbClr val="0155A3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457201"/>
            <a:ext cx="6172200" cy="5403851"/>
          </a:xfrm>
        </p:spPr>
        <p:txBody>
          <a:bodyPr/>
          <a:lstStyle>
            <a:lvl1pPr>
              <a:buClr>
                <a:srgbClr val="0155A3"/>
              </a:buClr>
              <a:defRPr sz="2400">
                <a:solidFill>
                  <a:schemeClr val="tx1"/>
                </a:solidFill>
                <a:latin typeface="+mn-lt"/>
              </a:defRPr>
            </a:lvl1pPr>
            <a:lvl2pPr>
              <a:buClr>
                <a:srgbClr val="009ECB"/>
              </a:buClr>
              <a:defRPr sz="2133">
                <a:solidFill>
                  <a:schemeClr val="tx1"/>
                </a:solidFill>
                <a:latin typeface="+mn-lt"/>
              </a:defRPr>
            </a:lvl2pPr>
            <a:lvl3pPr>
              <a:buClr>
                <a:srgbClr val="9AC328"/>
              </a:buClr>
              <a:defRPr sz="1867">
                <a:solidFill>
                  <a:schemeClr val="tx1"/>
                </a:solidFill>
                <a:latin typeface="+mn-lt"/>
              </a:defRPr>
            </a:lvl3pPr>
            <a:lvl4pPr>
              <a:buClr>
                <a:srgbClr val="B9328A"/>
              </a:buClr>
              <a:defRPr sz="1600">
                <a:solidFill>
                  <a:schemeClr val="tx1"/>
                </a:solidFill>
                <a:latin typeface="+mn-lt"/>
              </a:defRPr>
            </a:lvl4pPr>
            <a:lvl5pPr marL="2438339" indent="0">
              <a:buNone/>
              <a:defRPr sz="2667">
                <a:solidFill>
                  <a:schemeClr val="tx1">
                    <a:lumMod val="65000"/>
                    <a:lumOff val="35000"/>
                  </a:schemeClr>
                </a:solidFill>
                <a:latin typeface="HelveticaNeueLT Std" panose="020B0604020202020204" pitchFamily="34" charset="0"/>
              </a:defRPr>
            </a:lvl5pPr>
            <a:lvl6pPr>
              <a:defRPr sz="2667"/>
            </a:lvl6pPr>
            <a:lvl7pPr>
              <a:defRPr sz="2667"/>
            </a:lvl7pPr>
            <a:lvl8pPr>
              <a:defRPr sz="2667"/>
            </a:lvl8pPr>
            <a:lvl9pPr>
              <a:defRPr sz="266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2133">
                <a:solidFill>
                  <a:schemeClr val="tx1"/>
                </a:solidFill>
                <a:latin typeface="+mn-lt"/>
              </a:defRPr>
            </a:lvl1pPr>
            <a:lvl2pPr marL="609585" indent="0">
              <a:buNone/>
              <a:defRPr sz="1867"/>
            </a:lvl2pPr>
            <a:lvl3pPr marL="1219170" indent="0">
              <a:buNone/>
              <a:defRPr sz="1600"/>
            </a:lvl3pPr>
            <a:lvl4pPr marL="1828754" indent="0">
              <a:buNone/>
              <a:defRPr sz="1333"/>
            </a:lvl4pPr>
            <a:lvl5pPr marL="2438339" indent="0">
              <a:buNone/>
              <a:defRPr sz="1333"/>
            </a:lvl5pPr>
            <a:lvl6pPr marL="3047924" indent="0">
              <a:buNone/>
              <a:defRPr sz="1333"/>
            </a:lvl6pPr>
            <a:lvl7pPr marL="3657509" indent="0">
              <a:buNone/>
              <a:defRPr sz="1333"/>
            </a:lvl7pPr>
            <a:lvl8pPr marL="4267093" indent="0">
              <a:buNone/>
              <a:defRPr sz="1333"/>
            </a:lvl8pPr>
            <a:lvl9pPr marL="4876678" indent="0">
              <a:buNone/>
              <a:defRPr sz="1333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467">
                <a:solidFill>
                  <a:schemeClr val="tx1">
                    <a:lumMod val="65000"/>
                    <a:lumOff val="35000"/>
                  </a:schemeClr>
                </a:solidFill>
                <a:latin typeface="HelveticaNeueLT Std" panose="020B0604020202020204" pitchFamily="34" charset="0"/>
              </a:defRPr>
            </a:lvl1pPr>
          </a:lstStyle>
          <a:p>
            <a:fld id="{88A6F53F-8A54-4A79-8103-48AFC8B113D8}" type="datetimeFigureOut">
              <a:rPr lang="fr-BE" smtClean="0"/>
              <a:pPr/>
              <a:t>12-08-25</a:t>
            </a:fld>
            <a:endParaRPr lang="fr-B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467">
                <a:solidFill>
                  <a:schemeClr val="tx1">
                    <a:lumMod val="65000"/>
                    <a:lumOff val="35000"/>
                  </a:schemeClr>
                </a:solidFill>
                <a:latin typeface="HelveticaNeueLT Std" panose="020B0604020202020204" pitchFamily="34" charset="0"/>
              </a:defRPr>
            </a:lvl1pPr>
          </a:lstStyle>
          <a:p>
            <a:endParaRPr lang="fr-B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l">
              <a:defRPr sz="1467">
                <a:solidFill>
                  <a:schemeClr val="tx1">
                    <a:lumMod val="65000"/>
                    <a:lumOff val="35000"/>
                  </a:schemeClr>
                </a:solidFill>
                <a:latin typeface="HelveticaNeueLT Std" panose="020B0604020202020204" pitchFamily="34" charset="0"/>
              </a:defRPr>
            </a:lvl1pPr>
          </a:lstStyle>
          <a:p>
            <a:fld id="{EBF5BBF1-494F-49AB-89F5-B64075298122}" type="slidenum">
              <a:rPr lang="fr-BE" smtClean="0"/>
              <a:pPr/>
              <a:t>‹Nº›</a:t>
            </a:fld>
            <a:endParaRPr lang="fr-BE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6279979"/>
            <a:ext cx="10515600" cy="45719"/>
          </a:xfrm>
          <a:prstGeom prst="rect">
            <a:avLst/>
          </a:prstGeom>
        </p:spPr>
      </p:pic>
      <p:sp>
        <p:nvSpPr>
          <p:cNvPr id="13" name="Rectangle 12"/>
          <p:cNvSpPr/>
          <p:nvPr userDrawn="1"/>
        </p:nvSpPr>
        <p:spPr>
          <a:xfrm>
            <a:off x="3853963" y="6567006"/>
            <a:ext cx="4534404" cy="3249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267" baseline="30000">
                <a:solidFill>
                  <a:schemeClr val="tx1"/>
                </a:solidFill>
                <a:latin typeface="+mn-lt"/>
              </a:rPr>
              <a:t>patients • quality • value • sustainability • partnership</a:t>
            </a:r>
          </a:p>
        </p:txBody>
      </p:sp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29601" y="6407967"/>
            <a:ext cx="978868" cy="35891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79379440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Pr>
        <a:blipFill dpi="0" rotWithShape="1">
          <a:blip r:embed="rId2" cstate="print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4267" b="1">
                <a:solidFill>
                  <a:srgbClr val="0155A3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457201"/>
            <a:ext cx="6172200" cy="5403851"/>
          </a:xfrm>
          <a:prstGeom prst="round2DiagRect">
            <a:avLst/>
          </a:prstGeom>
          <a:ln w="50800">
            <a:solidFill>
              <a:srgbClr val="555555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none"/>
        </p:style>
        <p:txBody>
          <a:bodyPr anchor="t"/>
          <a:lstStyle>
            <a:lvl1pPr marL="0" indent="0">
              <a:buNone/>
              <a:defRPr sz="4267">
                <a:solidFill>
                  <a:schemeClr val="tx1"/>
                </a:solidFill>
                <a:latin typeface="+mn-lt"/>
              </a:defRPr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2133">
                <a:solidFill>
                  <a:schemeClr val="tx1"/>
                </a:solidFill>
                <a:latin typeface="+mn-lt"/>
              </a:defRPr>
            </a:lvl1pPr>
            <a:lvl2pPr marL="609585" indent="0">
              <a:buNone/>
              <a:defRPr sz="1867"/>
            </a:lvl2pPr>
            <a:lvl3pPr marL="1219170" indent="0">
              <a:buNone/>
              <a:defRPr sz="1600"/>
            </a:lvl3pPr>
            <a:lvl4pPr marL="1828754" indent="0">
              <a:buNone/>
              <a:defRPr sz="1333"/>
            </a:lvl4pPr>
            <a:lvl5pPr marL="2438339" indent="0">
              <a:buNone/>
              <a:defRPr sz="1333"/>
            </a:lvl5pPr>
            <a:lvl6pPr marL="3047924" indent="0">
              <a:buNone/>
              <a:defRPr sz="1333"/>
            </a:lvl6pPr>
            <a:lvl7pPr marL="3657509" indent="0">
              <a:buNone/>
              <a:defRPr sz="1333"/>
            </a:lvl7pPr>
            <a:lvl8pPr marL="4267093" indent="0">
              <a:buNone/>
              <a:defRPr sz="1333"/>
            </a:lvl8pPr>
            <a:lvl9pPr marL="4876678" indent="0">
              <a:buNone/>
              <a:defRPr sz="1333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467">
                <a:solidFill>
                  <a:schemeClr val="tx1">
                    <a:lumMod val="65000"/>
                    <a:lumOff val="35000"/>
                  </a:schemeClr>
                </a:solidFill>
                <a:latin typeface="HelveticaNeueLT Std" panose="020B0604020202020204" pitchFamily="34" charset="0"/>
              </a:defRPr>
            </a:lvl1pPr>
          </a:lstStyle>
          <a:p>
            <a:fld id="{88A6F53F-8A54-4A79-8103-48AFC8B113D8}" type="datetimeFigureOut">
              <a:rPr lang="fr-BE" smtClean="0"/>
              <a:pPr/>
              <a:t>12-08-25</a:t>
            </a:fld>
            <a:endParaRPr lang="fr-B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467">
                <a:solidFill>
                  <a:schemeClr val="tx1">
                    <a:lumMod val="65000"/>
                    <a:lumOff val="35000"/>
                  </a:schemeClr>
                </a:solidFill>
                <a:latin typeface="HelveticaNeueLT Std" panose="020B0604020202020204" pitchFamily="34" charset="0"/>
              </a:defRPr>
            </a:lvl1pPr>
          </a:lstStyle>
          <a:p>
            <a:endParaRPr lang="fr-B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67">
                <a:solidFill>
                  <a:schemeClr val="tx1">
                    <a:lumMod val="65000"/>
                    <a:lumOff val="35000"/>
                  </a:schemeClr>
                </a:solidFill>
                <a:latin typeface="HelveticaNeueLT Std" panose="020B0604020202020204" pitchFamily="34" charset="0"/>
              </a:defRPr>
            </a:lvl1pPr>
          </a:lstStyle>
          <a:p>
            <a:pPr algn="l"/>
            <a:fld id="{EBF5BBF1-494F-49AB-89F5-B64075298122}" type="slidenum">
              <a:rPr lang="fr-BE" smtClean="0"/>
              <a:pPr algn="l"/>
              <a:t>‹Nº›</a:t>
            </a:fld>
            <a:endParaRPr lang="fr-BE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29601" y="6407967"/>
            <a:ext cx="978868" cy="358919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6279979"/>
            <a:ext cx="10515600" cy="45719"/>
          </a:xfrm>
          <a:prstGeom prst="rect">
            <a:avLst/>
          </a:prstGeom>
        </p:spPr>
      </p:pic>
      <p:sp>
        <p:nvSpPr>
          <p:cNvPr id="13" name="Rectangle 12"/>
          <p:cNvSpPr/>
          <p:nvPr userDrawn="1"/>
        </p:nvSpPr>
        <p:spPr>
          <a:xfrm>
            <a:off x="3853963" y="6567006"/>
            <a:ext cx="4534404" cy="3249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267" baseline="30000">
                <a:solidFill>
                  <a:schemeClr val="tx1"/>
                </a:solidFill>
                <a:latin typeface="+mn-lt"/>
              </a:rPr>
              <a:t>patients • quality • value • sustainability • partnership</a:t>
            </a:r>
          </a:p>
        </p:txBody>
      </p:sp>
    </p:spTree>
    <p:extLst>
      <p:ext uri="{BB962C8B-B14F-4D97-AF65-F5344CB8AC3E}">
        <p14:creationId xmlns:p14="http://schemas.microsoft.com/office/powerpoint/2010/main" val="1274441574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bg>
      <p:bgPr>
        <a:blipFill dpi="0" rotWithShape="1">
          <a:blip r:embed="rId2" cstate="print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-15874"/>
            <a:ext cx="10515600" cy="1325563"/>
          </a:xfrm>
        </p:spPr>
        <p:txBody>
          <a:bodyPr>
            <a:normAutofit/>
          </a:bodyPr>
          <a:lstStyle>
            <a:lvl1pPr>
              <a:defRPr sz="4267" b="1">
                <a:solidFill>
                  <a:srgbClr val="0155A3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1571625"/>
            <a:ext cx="10515600" cy="4351339"/>
          </a:xfrm>
        </p:spPr>
        <p:txBody>
          <a:bodyPr vert="eaVert"/>
          <a:lstStyle>
            <a:lvl1pPr>
              <a:buClr>
                <a:srgbClr val="0155A3"/>
              </a:buClr>
              <a:defRPr sz="2400">
                <a:solidFill>
                  <a:schemeClr val="tx1"/>
                </a:solidFill>
                <a:latin typeface="+mn-lt"/>
              </a:defRPr>
            </a:lvl1pPr>
            <a:lvl2pPr>
              <a:buClr>
                <a:srgbClr val="009ECB"/>
              </a:buClr>
              <a:defRPr sz="2133">
                <a:solidFill>
                  <a:schemeClr val="tx1"/>
                </a:solidFill>
                <a:latin typeface="+mn-lt"/>
              </a:defRPr>
            </a:lvl2pPr>
            <a:lvl3pPr marL="1676358" indent="-457189">
              <a:buClr>
                <a:srgbClr val="9AC328"/>
              </a:buClr>
              <a:buFont typeface="Arial" panose="020B0604020202020204" pitchFamily="34" charset="0"/>
              <a:buChar char="•"/>
              <a:defRPr sz="1867">
                <a:solidFill>
                  <a:schemeClr val="tx1"/>
                </a:solidFill>
                <a:latin typeface="+mn-lt"/>
              </a:defRPr>
            </a:lvl3pPr>
            <a:lvl4pPr>
              <a:buClr>
                <a:srgbClr val="B9328A"/>
              </a:buClr>
              <a:defRPr sz="1600">
                <a:solidFill>
                  <a:schemeClr val="tx1"/>
                </a:solidFill>
                <a:latin typeface="+mn-lt"/>
              </a:defRPr>
            </a:lvl4pPr>
            <a:lvl5pPr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HelveticaNeueLT Std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467">
                <a:solidFill>
                  <a:schemeClr val="tx1">
                    <a:lumMod val="65000"/>
                    <a:lumOff val="35000"/>
                  </a:schemeClr>
                </a:solidFill>
                <a:latin typeface="HelveticaNeueLT Std" panose="020B0604020202020204" pitchFamily="34" charset="0"/>
              </a:defRPr>
            </a:lvl1pPr>
          </a:lstStyle>
          <a:p>
            <a:fld id="{88A6F53F-8A54-4A79-8103-48AFC8B113D8}" type="datetimeFigureOut">
              <a:rPr lang="fr-BE" smtClean="0"/>
              <a:pPr/>
              <a:t>12-08-25</a:t>
            </a:fld>
            <a:endParaRPr lang="fr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467">
                <a:solidFill>
                  <a:schemeClr val="tx1">
                    <a:lumMod val="65000"/>
                    <a:lumOff val="35000"/>
                  </a:schemeClr>
                </a:solidFill>
                <a:latin typeface="HelveticaNeueLT Std" panose="020B0604020202020204" pitchFamily="34" charset="0"/>
              </a:defRPr>
            </a:lvl1pPr>
          </a:lstStyle>
          <a:p>
            <a:endParaRPr lang="fr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67">
                <a:solidFill>
                  <a:schemeClr val="tx1">
                    <a:lumMod val="65000"/>
                    <a:lumOff val="35000"/>
                  </a:schemeClr>
                </a:solidFill>
                <a:latin typeface="HelveticaNeueLT Std" panose="020B0604020202020204" pitchFamily="34" charset="0"/>
              </a:defRPr>
            </a:lvl1pPr>
          </a:lstStyle>
          <a:p>
            <a:pPr algn="l"/>
            <a:fld id="{EBF5BBF1-494F-49AB-89F5-B64075298122}" type="slidenum">
              <a:rPr lang="fr-BE" smtClean="0"/>
              <a:pPr algn="l"/>
              <a:t>‹Nº›</a:t>
            </a:fld>
            <a:endParaRPr lang="fr-BE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6279979"/>
            <a:ext cx="10515600" cy="45719"/>
          </a:xfrm>
          <a:prstGeom prst="rect">
            <a:avLst/>
          </a:prstGeom>
        </p:spPr>
      </p:pic>
      <p:sp>
        <p:nvSpPr>
          <p:cNvPr id="12" name="Rectangle 11"/>
          <p:cNvSpPr/>
          <p:nvPr userDrawn="1"/>
        </p:nvSpPr>
        <p:spPr>
          <a:xfrm>
            <a:off x="3853963" y="6567006"/>
            <a:ext cx="4534404" cy="3249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267" baseline="30000">
                <a:solidFill>
                  <a:schemeClr val="tx1"/>
                </a:solidFill>
                <a:latin typeface="+mn-lt"/>
              </a:rPr>
              <a:t>patients • quality • value • sustainability • partnership</a:t>
            </a:r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29601" y="6407967"/>
            <a:ext cx="978868" cy="35891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107261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Index">
    <p:bg>
      <p:bgPr>
        <a:blipFill dpi="0" rotWithShape="1">
          <a:blip r:embed="rId2" cstate="print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-15874"/>
            <a:ext cx="10515600" cy="1325563"/>
          </a:xfrm>
        </p:spPr>
        <p:txBody>
          <a:bodyPr>
            <a:normAutofit/>
          </a:bodyPr>
          <a:lstStyle>
            <a:lvl1pPr algn="r">
              <a:defRPr sz="4267" b="1">
                <a:solidFill>
                  <a:srgbClr val="0155A3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571625"/>
            <a:ext cx="10515600" cy="4351339"/>
          </a:xfrm>
        </p:spPr>
        <p:txBody>
          <a:bodyPr/>
          <a:lstStyle>
            <a:lvl1pPr marL="609570" indent="-609570">
              <a:buClr>
                <a:srgbClr val="0155A3"/>
              </a:buClr>
              <a:buFont typeface="Arial" panose="020B0604020202020204" pitchFamily="34" charset="0"/>
              <a:buChar char="•"/>
              <a:defRPr sz="2400" baseline="0">
                <a:solidFill>
                  <a:schemeClr val="tx1"/>
                </a:solidFill>
                <a:latin typeface="+mn-lt"/>
              </a:defRPr>
            </a:lvl1pPr>
            <a:lvl2pPr>
              <a:buClr>
                <a:srgbClr val="009ECB"/>
              </a:buClr>
              <a:defRPr sz="2133">
                <a:solidFill>
                  <a:schemeClr val="tx1"/>
                </a:solidFill>
                <a:latin typeface="+mn-lt"/>
              </a:defRPr>
            </a:lvl2pPr>
            <a:lvl3pPr>
              <a:buClr>
                <a:srgbClr val="9AC328"/>
              </a:buClr>
              <a:defRPr sz="1867">
                <a:solidFill>
                  <a:schemeClr val="tx1"/>
                </a:solidFill>
                <a:latin typeface="+mn-lt"/>
              </a:defRPr>
            </a:lvl3pPr>
            <a:lvl4pPr>
              <a:buClr>
                <a:srgbClr val="B9328A"/>
              </a:buClr>
              <a:defRPr sz="1600">
                <a:solidFill>
                  <a:schemeClr val="tx1"/>
                </a:solidFill>
                <a:latin typeface="+mn-lt"/>
              </a:defRPr>
            </a:lvl4pPr>
            <a:lvl5pPr>
              <a:defRPr>
                <a:latin typeface="HelveticaNeueLT Std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467">
                <a:solidFill>
                  <a:schemeClr val="tx1">
                    <a:lumMod val="65000"/>
                    <a:lumOff val="35000"/>
                  </a:schemeClr>
                </a:solidFill>
                <a:latin typeface="HelveticaNeueLT Std" panose="020B0604020202020204" pitchFamily="34" charset="0"/>
              </a:defRPr>
            </a:lvl1pPr>
          </a:lstStyle>
          <a:p>
            <a:fld id="{88A6F53F-8A54-4A79-8103-48AFC8B113D8}" type="datetimeFigureOut">
              <a:rPr lang="fr-BE" smtClean="0"/>
              <a:pPr/>
              <a:t>12-08-25</a:t>
            </a:fld>
            <a:endParaRPr lang="fr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467">
                <a:solidFill>
                  <a:schemeClr val="tx1">
                    <a:lumMod val="65000"/>
                    <a:lumOff val="35000"/>
                  </a:schemeClr>
                </a:solidFill>
                <a:latin typeface="HelveticaNeueLT Std" panose="020B0604020202020204" pitchFamily="34" charset="0"/>
              </a:defRPr>
            </a:lvl1pPr>
          </a:lstStyle>
          <a:p>
            <a:endParaRPr lang="fr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67">
                <a:solidFill>
                  <a:schemeClr val="tx1">
                    <a:lumMod val="65000"/>
                    <a:lumOff val="35000"/>
                  </a:schemeClr>
                </a:solidFill>
                <a:latin typeface="HelveticaNeueLT Std" panose="020B0604020202020204" pitchFamily="34" charset="0"/>
              </a:defRPr>
            </a:lvl1pPr>
          </a:lstStyle>
          <a:p>
            <a:fld id="{EBF5BBF1-494F-49AB-89F5-B64075298122}" type="slidenum">
              <a:rPr lang="fr-BE" smtClean="0"/>
              <a:pPr/>
              <a:t>‹Nº›</a:t>
            </a:fld>
            <a:endParaRPr lang="fr-BE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003" y="268478"/>
            <a:ext cx="1868999" cy="685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6279981"/>
            <a:ext cx="10515600" cy="45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2508754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bg>
      <p:bgPr>
        <a:blipFill dpi="0" rotWithShape="1">
          <a:blip r:embed="rId2" cstate="print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2" y="365126"/>
            <a:ext cx="2628900" cy="5811839"/>
          </a:xfrm>
        </p:spPr>
        <p:txBody>
          <a:bodyPr vert="eaVert">
            <a:normAutofit/>
          </a:bodyPr>
          <a:lstStyle>
            <a:lvl1pPr>
              <a:defRPr sz="4267" b="1">
                <a:solidFill>
                  <a:srgbClr val="0155A3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2" y="365126"/>
            <a:ext cx="7734300" cy="5811839"/>
          </a:xfrm>
        </p:spPr>
        <p:txBody>
          <a:bodyPr vert="eaVert"/>
          <a:lstStyle>
            <a:lvl1pPr>
              <a:buClr>
                <a:srgbClr val="0155A3"/>
              </a:buClr>
              <a:defRPr sz="2400">
                <a:solidFill>
                  <a:schemeClr val="tx1"/>
                </a:solidFill>
                <a:latin typeface="+mn-lt"/>
              </a:defRPr>
            </a:lvl1pPr>
            <a:lvl2pPr>
              <a:buClr>
                <a:srgbClr val="009ECB"/>
              </a:buClr>
              <a:defRPr sz="2133">
                <a:solidFill>
                  <a:schemeClr val="tx1"/>
                </a:solidFill>
                <a:latin typeface="+mn-lt"/>
              </a:defRPr>
            </a:lvl2pPr>
            <a:lvl3pPr>
              <a:buClr>
                <a:srgbClr val="9AC328"/>
              </a:buClr>
              <a:defRPr sz="1867">
                <a:solidFill>
                  <a:schemeClr val="tx1"/>
                </a:solidFill>
                <a:latin typeface="+mn-lt"/>
              </a:defRPr>
            </a:lvl3pPr>
            <a:lvl4pPr>
              <a:buClr>
                <a:srgbClr val="B9328A"/>
              </a:buClr>
              <a:defRPr sz="1600">
                <a:solidFill>
                  <a:schemeClr val="tx1"/>
                </a:solidFill>
                <a:latin typeface="+mn-lt"/>
              </a:defRPr>
            </a:lvl4pPr>
            <a:lvl5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467">
                <a:solidFill>
                  <a:schemeClr val="tx1">
                    <a:lumMod val="65000"/>
                    <a:lumOff val="35000"/>
                  </a:schemeClr>
                </a:solidFill>
                <a:latin typeface="HelveticaNeueLT Std" panose="020B0604020202020204" pitchFamily="34" charset="0"/>
              </a:defRPr>
            </a:lvl1pPr>
          </a:lstStyle>
          <a:p>
            <a:fld id="{88A6F53F-8A54-4A79-8103-48AFC8B113D8}" type="datetimeFigureOut">
              <a:rPr lang="fr-BE" smtClean="0"/>
              <a:pPr/>
              <a:t>12-08-25</a:t>
            </a:fld>
            <a:endParaRPr lang="fr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467">
                <a:solidFill>
                  <a:schemeClr val="tx1">
                    <a:lumMod val="65000"/>
                    <a:lumOff val="35000"/>
                  </a:schemeClr>
                </a:solidFill>
                <a:latin typeface="HelveticaNeueLT Std" panose="020B0604020202020204" pitchFamily="34" charset="0"/>
              </a:defRPr>
            </a:lvl1pPr>
          </a:lstStyle>
          <a:p>
            <a:endParaRPr lang="fr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67">
                <a:solidFill>
                  <a:schemeClr val="tx1">
                    <a:lumMod val="65000"/>
                    <a:lumOff val="35000"/>
                  </a:schemeClr>
                </a:solidFill>
                <a:latin typeface="HelveticaNeueLT Std" panose="020B0604020202020204" pitchFamily="34" charset="0"/>
              </a:defRPr>
            </a:lvl1pPr>
          </a:lstStyle>
          <a:p>
            <a:pPr algn="l"/>
            <a:fld id="{EBF5BBF1-494F-49AB-89F5-B64075298122}" type="slidenum">
              <a:rPr lang="fr-BE" smtClean="0"/>
              <a:pPr algn="l"/>
              <a:t>‹Nº›</a:t>
            </a:fld>
            <a:endParaRPr lang="fr-BE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6279979"/>
            <a:ext cx="10515600" cy="45719"/>
          </a:xfrm>
          <a:prstGeom prst="rect">
            <a:avLst/>
          </a:prstGeom>
        </p:spPr>
      </p:pic>
      <p:sp>
        <p:nvSpPr>
          <p:cNvPr id="12" name="Rectangle 11"/>
          <p:cNvSpPr/>
          <p:nvPr userDrawn="1"/>
        </p:nvSpPr>
        <p:spPr>
          <a:xfrm>
            <a:off x="3853963" y="6567006"/>
            <a:ext cx="4534404" cy="3249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267" baseline="30000">
                <a:solidFill>
                  <a:schemeClr val="tx1"/>
                </a:solidFill>
                <a:latin typeface="+mn-lt"/>
              </a:rPr>
              <a:t>patients • quality • value • sustainability • partnership</a:t>
            </a:r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29601" y="6407967"/>
            <a:ext cx="978868" cy="35891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22693661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Section Header">
    <p:bg>
      <p:bgPr>
        <a:blipFill dpi="0" rotWithShape="1">
          <a:blip r:embed="rId2" cstate="print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ound Diagonal Corner Rectangle 10"/>
          <p:cNvSpPr/>
          <p:nvPr userDrawn="1"/>
        </p:nvSpPr>
        <p:spPr>
          <a:xfrm>
            <a:off x="498787" y="1488773"/>
            <a:ext cx="4748765" cy="4397551"/>
          </a:xfrm>
          <a:prstGeom prst="round2DiagRect">
            <a:avLst/>
          </a:prstGeom>
          <a:solidFill>
            <a:srgbClr val="D9D9D9">
              <a:alpha val="80000"/>
            </a:srgbClr>
          </a:solidFill>
          <a:ln w="57150">
            <a:solidFill>
              <a:srgbClr val="55555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 sz="2400"/>
          </a:p>
        </p:txBody>
      </p:sp>
      <p:sp>
        <p:nvSpPr>
          <p:cNvPr id="12" name="Title 1"/>
          <p:cNvSpPr>
            <a:spLocks noGrp="1"/>
          </p:cNvSpPr>
          <p:nvPr>
            <p:ph type="title" hasCustomPrompt="1"/>
          </p:nvPr>
        </p:nvSpPr>
        <p:spPr>
          <a:xfrm>
            <a:off x="654757" y="1934851"/>
            <a:ext cx="4468616" cy="1751624"/>
          </a:xfrm>
        </p:spPr>
        <p:txBody>
          <a:bodyPr anchor="b">
            <a:noAutofit/>
          </a:bodyPr>
          <a:lstStyle>
            <a:lvl1pPr>
              <a:defRPr sz="3733" b="1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Divider Slide</a:t>
            </a:r>
          </a:p>
        </p:txBody>
      </p:sp>
      <p:sp>
        <p:nvSpPr>
          <p:cNvPr id="13" name="Text Placeholder 2"/>
          <p:cNvSpPr>
            <a:spLocks noGrp="1"/>
          </p:cNvSpPr>
          <p:nvPr>
            <p:ph type="body" idx="1"/>
          </p:nvPr>
        </p:nvSpPr>
        <p:spPr>
          <a:xfrm>
            <a:off x="654759" y="3686477"/>
            <a:ext cx="4468616" cy="1752617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chemeClr val="tx1"/>
                </a:solidFill>
                <a:latin typeface="+mn-lt"/>
              </a:defRPr>
            </a:lvl1pPr>
            <a:lvl2pPr marL="609585" indent="0"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786" y="268430"/>
            <a:ext cx="1874215" cy="68721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67239539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_Title and Content">
    <p:bg>
      <p:bgPr>
        <a:blipFill dpi="0" rotWithShape="1">
          <a:blip r:embed="rId2" cstate="print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-15874"/>
            <a:ext cx="10515600" cy="1325563"/>
          </a:xfrm>
        </p:spPr>
        <p:txBody>
          <a:bodyPr>
            <a:normAutofit/>
          </a:bodyPr>
          <a:lstStyle>
            <a:lvl1pPr algn="r">
              <a:defRPr sz="4267" b="1">
                <a:solidFill>
                  <a:srgbClr val="0155A3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571625"/>
            <a:ext cx="10515600" cy="4351339"/>
          </a:xfrm>
        </p:spPr>
        <p:txBody>
          <a:bodyPr/>
          <a:lstStyle>
            <a:lvl1pPr marL="609585" indent="-609585">
              <a:buClr>
                <a:srgbClr val="0155A3"/>
              </a:buClr>
              <a:buFont typeface="Arial" panose="020B0604020202020204" pitchFamily="34" charset="0"/>
              <a:buChar char="•"/>
              <a:defRPr sz="2400" baseline="0">
                <a:solidFill>
                  <a:schemeClr val="tx1"/>
                </a:solidFill>
                <a:latin typeface="+mn-lt"/>
              </a:defRPr>
            </a:lvl1pPr>
            <a:lvl2pPr>
              <a:buClr>
                <a:srgbClr val="009ECB"/>
              </a:buClr>
              <a:defRPr sz="2133">
                <a:solidFill>
                  <a:schemeClr val="tx1"/>
                </a:solidFill>
                <a:latin typeface="+mn-lt"/>
              </a:defRPr>
            </a:lvl2pPr>
            <a:lvl3pPr>
              <a:buClr>
                <a:srgbClr val="9AC328"/>
              </a:buClr>
              <a:defRPr sz="1867">
                <a:solidFill>
                  <a:schemeClr val="tx1"/>
                </a:solidFill>
                <a:latin typeface="+mn-lt"/>
              </a:defRPr>
            </a:lvl3pPr>
            <a:lvl4pPr>
              <a:buClr>
                <a:srgbClr val="B9328A"/>
              </a:buClr>
              <a:defRPr sz="1600">
                <a:solidFill>
                  <a:schemeClr val="tx1"/>
                </a:solidFill>
                <a:latin typeface="+mn-lt"/>
              </a:defRPr>
            </a:lvl4pPr>
            <a:lvl5pPr>
              <a:defRPr>
                <a:latin typeface="HelveticaNeueLT Std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467">
                <a:solidFill>
                  <a:schemeClr val="tx1">
                    <a:lumMod val="65000"/>
                    <a:lumOff val="35000"/>
                  </a:schemeClr>
                </a:solidFill>
                <a:latin typeface="HelveticaNeueLT Std" panose="020B0604020202020204" pitchFamily="34" charset="0"/>
              </a:defRPr>
            </a:lvl1pPr>
          </a:lstStyle>
          <a:p>
            <a:fld id="{88A6F53F-8A54-4A79-8103-48AFC8B113D8}" type="datetimeFigureOut">
              <a:rPr lang="fr-BE" smtClean="0"/>
              <a:pPr/>
              <a:t>12-08-25</a:t>
            </a:fld>
            <a:endParaRPr lang="fr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467">
                <a:solidFill>
                  <a:schemeClr val="tx1">
                    <a:lumMod val="65000"/>
                    <a:lumOff val="35000"/>
                  </a:schemeClr>
                </a:solidFill>
                <a:latin typeface="HelveticaNeueLT Std" panose="020B0604020202020204" pitchFamily="34" charset="0"/>
              </a:defRPr>
            </a:lvl1pPr>
          </a:lstStyle>
          <a:p>
            <a:endParaRPr lang="fr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67">
                <a:solidFill>
                  <a:schemeClr val="tx1">
                    <a:lumMod val="65000"/>
                    <a:lumOff val="35000"/>
                  </a:schemeClr>
                </a:solidFill>
                <a:latin typeface="HelveticaNeueLT Std" panose="020B0604020202020204" pitchFamily="34" charset="0"/>
              </a:defRPr>
            </a:lvl1pPr>
          </a:lstStyle>
          <a:p>
            <a:fld id="{EBF5BBF1-494F-49AB-89F5-B64075298122}" type="slidenum">
              <a:rPr lang="fr-BE" smtClean="0"/>
              <a:pPr/>
              <a:t>‹Nº›</a:t>
            </a:fld>
            <a:endParaRPr lang="fr-BE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6279979"/>
            <a:ext cx="10515600" cy="45719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002" y="268477"/>
            <a:ext cx="1868999" cy="685300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Rectangle 12"/>
          <p:cNvSpPr/>
          <p:nvPr userDrawn="1"/>
        </p:nvSpPr>
        <p:spPr>
          <a:xfrm>
            <a:off x="3853963" y="6567006"/>
            <a:ext cx="4477636" cy="32496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267" baseline="30000">
                <a:solidFill>
                  <a:schemeClr val="tx1"/>
                </a:solidFill>
                <a:latin typeface="+mn-lt"/>
              </a:rPr>
              <a:t>patients • quality • value • sustainability • partnership</a:t>
            </a:r>
          </a:p>
        </p:txBody>
      </p:sp>
    </p:spTree>
    <p:extLst>
      <p:ext uri="{BB962C8B-B14F-4D97-AF65-F5344CB8AC3E}">
        <p14:creationId xmlns:p14="http://schemas.microsoft.com/office/powerpoint/2010/main" val="3779751240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Section Header">
    <p:bg>
      <p:bgPr>
        <a:blipFill dpi="0" rotWithShape="1">
          <a:blip r:embed="rId2" cstate="print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ound Diagonal Corner Rectangle 10"/>
          <p:cNvSpPr/>
          <p:nvPr userDrawn="1"/>
        </p:nvSpPr>
        <p:spPr>
          <a:xfrm>
            <a:off x="498787" y="1488773"/>
            <a:ext cx="4748765" cy="4397551"/>
          </a:xfrm>
          <a:prstGeom prst="round2DiagRect">
            <a:avLst/>
          </a:prstGeom>
          <a:solidFill>
            <a:srgbClr val="D9D9D9">
              <a:alpha val="80000"/>
            </a:srgbClr>
          </a:solidFill>
          <a:ln w="57150">
            <a:solidFill>
              <a:srgbClr val="55555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 sz="2400"/>
          </a:p>
        </p:txBody>
      </p:sp>
      <p:sp>
        <p:nvSpPr>
          <p:cNvPr id="12" name="Title 1"/>
          <p:cNvSpPr>
            <a:spLocks noGrp="1"/>
          </p:cNvSpPr>
          <p:nvPr>
            <p:ph type="title" hasCustomPrompt="1"/>
          </p:nvPr>
        </p:nvSpPr>
        <p:spPr>
          <a:xfrm>
            <a:off x="654757" y="1934851"/>
            <a:ext cx="4468616" cy="1751624"/>
          </a:xfrm>
        </p:spPr>
        <p:txBody>
          <a:bodyPr anchor="b">
            <a:noAutofit/>
          </a:bodyPr>
          <a:lstStyle>
            <a:lvl1pPr>
              <a:defRPr sz="3733" b="1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Divider Slide</a:t>
            </a:r>
          </a:p>
        </p:txBody>
      </p:sp>
      <p:sp>
        <p:nvSpPr>
          <p:cNvPr id="13" name="Text Placeholder 2"/>
          <p:cNvSpPr>
            <a:spLocks noGrp="1"/>
          </p:cNvSpPr>
          <p:nvPr>
            <p:ph type="body" idx="1"/>
          </p:nvPr>
        </p:nvSpPr>
        <p:spPr>
          <a:xfrm>
            <a:off x="654759" y="3686477"/>
            <a:ext cx="4468616" cy="1752617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chemeClr val="tx1"/>
                </a:solidFill>
                <a:latin typeface="+mn-lt"/>
              </a:defRPr>
            </a:lvl1pPr>
            <a:lvl2pPr marL="609585" indent="0"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786" y="268430"/>
            <a:ext cx="1874215" cy="68721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246471065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hank you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8363"/>
            <a:ext cx="10363200" cy="2387600"/>
          </a:xfrm>
        </p:spPr>
        <p:txBody>
          <a:bodyPr anchor="b">
            <a:normAutofit/>
          </a:bodyPr>
          <a:lstStyle>
            <a:lvl1pPr algn="ctr">
              <a:defRPr sz="5867" b="1">
                <a:solidFill>
                  <a:srgbClr val="0155A3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618037"/>
            <a:ext cx="9144000" cy="1655763"/>
          </a:xfrm>
        </p:spPr>
        <p:txBody>
          <a:bodyPr/>
          <a:lstStyle>
            <a:lvl1pPr marL="0" indent="0" algn="ctr">
              <a:buNone/>
              <a:defRPr sz="3200">
                <a:solidFill>
                  <a:srgbClr val="0155A3"/>
                </a:solidFill>
                <a:latin typeface="+mn-lt"/>
              </a:defRPr>
            </a:lvl1pPr>
            <a:lvl2pPr marL="609585" indent="0" algn="ctr">
              <a:buNone/>
              <a:defRPr sz="2667"/>
            </a:lvl2pPr>
            <a:lvl3pPr marL="1219170" indent="0" algn="ctr">
              <a:buNone/>
              <a:defRPr sz="2400"/>
            </a:lvl3pPr>
            <a:lvl4pPr marL="1828754" indent="0" algn="ctr">
              <a:buNone/>
              <a:defRPr sz="2133"/>
            </a:lvl4pPr>
            <a:lvl5pPr marL="2438339" indent="0" algn="ctr">
              <a:buNone/>
              <a:defRPr sz="2133"/>
            </a:lvl5pPr>
            <a:lvl6pPr marL="3047924" indent="0" algn="ctr">
              <a:buNone/>
              <a:defRPr sz="2133"/>
            </a:lvl6pPr>
            <a:lvl7pPr marL="3657509" indent="0" algn="ctr">
              <a:buNone/>
              <a:defRPr sz="2133"/>
            </a:lvl7pPr>
            <a:lvl8pPr marL="4267093" indent="0" algn="ctr">
              <a:buNone/>
              <a:defRPr sz="2133"/>
            </a:lvl8pPr>
            <a:lvl9pPr marL="4876678" indent="0" algn="ctr">
              <a:buNone/>
              <a:defRPr sz="2133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8" name="Rectangle 7"/>
          <p:cNvSpPr/>
          <p:nvPr userDrawn="1"/>
        </p:nvSpPr>
        <p:spPr>
          <a:xfrm>
            <a:off x="3853963" y="6567006"/>
            <a:ext cx="4534404" cy="3249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267" baseline="30000">
                <a:solidFill>
                  <a:schemeClr val="tx1"/>
                </a:solidFill>
                <a:latin typeface="+mn-lt"/>
              </a:rPr>
              <a:t>patients • quality • value • sustainability • partnership</a:t>
            </a: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002" y="268477"/>
            <a:ext cx="1868999" cy="6853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33195158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3_Two Content">
    <p:bg>
      <p:bgPr>
        <a:blipFill dpi="0" rotWithShape="1">
          <a:blip r:embed="rId2" cstate="print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6279979"/>
            <a:ext cx="10515600" cy="4571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-15874"/>
            <a:ext cx="10515600" cy="1325563"/>
          </a:xfrm>
        </p:spPr>
        <p:txBody>
          <a:bodyPr>
            <a:normAutofit/>
          </a:bodyPr>
          <a:lstStyle>
            <a:lvl1pPr algn="r">
              <a:defRPr lang="en-US" sz="4267" b="1" kern="1200" dirty="0">
                <a:solidFill>
                  <a:srgbClr val="0155A3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571625"/>
            <a:ext cx="5181600" cy="4351339"/>
          </a:xfrm>
        </p:spPr>
        <p:txBody>
          <a:bodyPr/>
          <a:lstStyle>
            <a:lvl1pPr>
              <a:buClr>
                <a:srgbClr val="0155A3"/>
              </a:buClr>
              <a:defRPr sz="2400">
                <a:solidFill>
                  <a:schemeClr val="tx1"/>
                </a:solidFill>
                <a:latin typeface="+mn-lt"/>
              </a:defRPr>
            </a:lvl1pPr>
            <a:lvl2pPr>
              <a:buClr>
                <a:srgbClr val="009ECB"/>
              </a:buClr>
              <a:defRPr sz="2133">
                <a:solidFill>
                  <a:schemeClr val="tx1"/>
                </a:solidFill>
                <a:latin typeface="+mn-lt"/>
              </a:defRPr>
            </a:lvl2pPr>
            <a:lvl3pPr>
              <a:buClr>
                <a:srgbClr val="9AC328"/>
              </a:buClr>
              <a:defRPr sz="1867">
                <a:solidFill>
                  <a:schemeClr val="tx1"/>
                </a:solidFill>
                <a:latin typeface="+mn-lt"/>
              </a:defRPr>
            </a:lvl3pPr>
            <a:lvl4pPr>
              <a:buClr>
                <a:srgbClr val="B9328A"/>
              </a:buClr>
              <a:defRPr sz="1600">
                <a:solidFill>
                  <a:schemeClr val="tx1"/>
                </a:solidFill>
                <a:latin typeface="+mn-lt"/>
              </a:defRPr>
            </a:lvl4pPr>
            <a:lvl5pPr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HelveticaNeueLT Std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571625"/>
            <a:ext cx="5181600" cy="4351339"/>
          </a:xfrm>
        </p:spPr>
        <p:txBody>
          <a:bodyPr/>
          <a:lstStyle>
            <a:lvl1pPr>
              <a:buClr>
                <a:srgbClr val="0155A3"/>
              </a:buClr>
              <a:defRPr sz="2400">
                <a:solidFill>
                  <a:schemeClr val="tx1"/>
                </a:solidFill>
                <a:latin typeface="+mn-lt"/>
              </a:defRPr>
            </a:lvl1pPr>
            <a:lvl2pPr>
              <a:buClr>
                <a:srgbClr val="009ECB"/>
              </a:buClr>
              <a:defRPr sz="2133">
                <a:solidFill>
                  <a:schemeClr val="tx1"/>
                </a:solidFill>
                <a:latin typeface="+mn-lt"/>
              </a:defRPr>
            </a:lvl2pPr>
            <a:lvl3pPr>
              <a:buClr>
                <a:srgbClr val="9AC328"/>
              </a:buClr>
              <a:defRPr sz="1867">
                <a:solidFill>
                  <a:schemeClr val="tx1"/>
                </a:solidFill>
                <a:latin typeface="+mn-lt"/>
              </a:defRPr>
            </a:lvl3pPr>
            <a:lvl4pPr>
              <a:buClr>
                <a:srgbClr val="B9328A"/>
              </a:buClr>
              <a:defRPr sz="1600">
                <a:solidFill>
                  <a:schemeClr val="tx1"/>
                </a:solidFill>
                <a:latin typeface="+mn-lt"/>
              </a:defRPr>
            </a:lvl4pPr>
            <a:lvl5pPr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HelveticaNeueLT Std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467">
                <a:solidFill>
                  <a:schemeClr val="tx1">
                    <a:lumMod val="65000"/>
                    <a:lumOff val="35000"/>
                  </a:schemeClr>
                </a:solidFill>
                <a:latin typeface="HelveticaNeueLT Std" panose="020B0604020202020204" pitchFamily="34" charset="0"/>
              </a:defRPr>
            </a:lvl1pPr>
          </a:lstStyle>
          <a:p>
            <a:fld id="{88A6F53F-8A54-4A79-8103-48AFC8B113D8}" type="datetimeFigureOut">
              <a:rPr lang="fr-BE" smtClean="0"/>
              <a:pPr/>
              <a:t>12-08-25</a:t>
            </a:fld>
            <a:endParaRPr lang="fr-B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467">
                <a:solidFill>
                  <a:schemeClr val="tx1">
                    <a:lumMod val="65000"/>
                    <a:lumOff val="35000"/>
                  </a:schemeClr>
                </a:solidFill>
                <a:latin typeface="HelveticaNeueLT Std" panose="020B0604020202020204" pitchFamily="34" charset="0"/>
              </a:defRPr>
            </a:lvl1pPr>
          </a:lstStyle>
          <a:p>
            <a:endParaRPr lang="fr-B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67">
                <a:solidFill>
                  <a:schemeClr val="tx1">
                    <a:lumMod val="65000"/>
                    <a:lumOff val="35000"/>
                  </a:schemeClr>
                </a:solidFill>
                <a:latin typeface="HelveticaNeueLT Std" panose="020B0604020202020204" pitchFamily="34" charset="0"/>
              </a:defRPr>
            </a:lvl1pPr>
          </a:lstStyle>
          <a:p>
            <a:pPr algn="l"/>
            <a:fld id="{EBF5BBF1-494F-49AB-89F5-B64075298122}" type="slidenum">
              <a:rPr lang="fr-BE" smtClean="0"/>
              <a:pPr algn="l"/>
              <a:t>‹Nº›</a:t>
            </a:fld>
            <a:endParaRPr lang="fr-BE"/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002" y="268477"/>
            <a:ext cx="1868999" cy="685300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Rectangle 13"/>
          <p:cNvSpPr/>
          <p:nvPr userDrawn="1"/>
        </p:nvSpPr>
        <p:spPr>
          <a:xfrm>
            <a:off x="3853963" y="6567006"/>
            <a:ext cx="4477636" cy="32496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267" baseline="30000">
                <a:solidFill>
                  <a:schemeClr val="tx1"/>
                </a:solidFill>
                <a:latin typeface="+mn-lt"/>
              </a:rPr>
              <a:t>patients • quality • value • sustainability • partnership</a:t>
            </a:r>
          </a:p>
        </p:txBody>
      </p:sp>
    </p:spTree>
    <p:extLst>
      <p:ext uri="{BB962C8B-B14F-4D97-AF65-F5344CB8AC3E}">
        <p14:creationId xmlns:p14="http://schemas.microsoft.com/office/powerpoint/2010/main" val="1127093662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wo Content">
    <p:bg>
      <p:bgPr>
        <a:blipFill dpi="0" rotWithShape="1">
          <a:blip r:embed="rId2" cstate="print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6279981"/>
            <a:ext cx="10515600" cy="4571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-15874"/>
            <a:ext cx="10515600" cy="1325563"/>
          </a:xfrm>
        </p:spPr>
        <p:txBody>
          <a:bodyPr>
            <a:normAutofit/>
          </a:bodyPr>
          <a:lstStyle>
            <a:lvl1pPr algn="r">
              <a:defRPr lang="en-US" sz="4267" b="1" kern="1200" dirty="0">
                <a:solidFill>
                  <a:srgbClr val="0155A3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571625"/>
            <a:ext cx="5181600" cy="4351339"/>
          </a:xfrm>
        </p:spPr>
        <p:txBody>
          <a:bodyPr/>
          <a:lstStyle>
            <a:lvl1pPr>
              <a:buClr>
                <a:srgbClr val="0155A3"/>
              </a:buClr>
              <a:defRPr sz="2400">
                <a:solidFill>
                  <a:schemeClr val="tx1"/>
                </a:solidFill>
                <a:latin typeface="+mn-lt"/>
              </a:defRPr>
            </a:lvl1pPr>
            <a:lvl2pPr>
              <a:buClr>
                <a:srgbClr val="009ECB"/>
              </a:buClr>
              <a:defRPr sz="2133">
                <a:solidFill>
                  <a:schemeClr val="tx1"/>
                </a:solidFill>
                <a:latin typeface="+mn-lt"/>
              </a:defRPr>
            </a:lvl2pPr>
            <a:lvl3pPr>
              <a:buClr>
                <a:srgbClr val="9AC328"/>
              </a:buClr>
              <a:defRPr sz="1867">
                <a:solidFill>
                  <a:schemeClr val="tx1"/>
                </a:solidFill>
                <a:latin typeface="+mn-lt"/>
              </a:defRPr>
            </a:lvl3pPr>
            <a:lvl4pPr>
              <a:buClr>
                <a:srgbClr val="B9328A"/>
              </a:buClr>
              <a:defRPr sz="1600">
                <a:solidFill>
                  <a:schemeClr val="tx1"/>
                </a:solidFill>
                <a:latin typeface="+mn-lt"/>
              </a:defRPr>
            </a:lvl4pPr>
            <a:lvl5pPr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HelveticaNeueLT Std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467">
                <a:solidFill>
                  <a:schemeClr val="tx1">
                    <a:lumMod val="65000"/>
                    <a:lumOff val="35000"/>
                  </a:schemeClr>
                </a:solidFill>
                <a:latin typeface="HelveticaNeueLT Std" panose="020B0604020202020204" pitchFamily="34" charset="0"/>
              </a:defRPr>
            </a:lvl1pPr>
          </a:lstStyle>
          <a:p>
            <a:fld id="{88A6F53F-8A54-4A79-8103-48AFC8B113D8}" type="datetimeFigureOut">
              <a:rPr lang="fr-BE" smtClean="0"/>
              <a:pPr/>
              <a:t>12-08-25</a:t>
            </a:fld>
            <a:endParaRPr lang="fr-B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467">
                <a:solidFill>
                  <a:schemeClr val="tx1">
                    <a:lumMod val="65000"/>
                    <a:lumOff val="35000"/>
                  </a:schemeClr>
                </a:solidFill>
                <a:latin typeface="HelveticaNeueLT Std" panose="020B0604020202020204" pitchFamily="34" charset="0"/>
              </a:defRPr>
            </a:lvl1pPr>
          </a:lstStyle>
          <a:p>
            <a:endParaRPr lang="fr-B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67">
                <a:solidFill>
                  <a:schemeClr val="tx1">
                    <a:lumMod val="65000"/>
                    <a:lumOff val="35000"/>
                  </a:schemeClr>
                </a:solidFill>
                <a:latin typeface="HelveticaNeueLT Std" panose="020B0604020202020204" pitchFamily="34" charset="0"/>
              </a:defRPr>
            </a:lvl1pPr>
          </a:lstStyle>
          <a:p>
            <a:pPr algn="l"/>
            <a:fld id="{EBF5BBF1-494F-49AB-89F5-B64075298122}" type="slidenum">
              <a:rPr lang="fr-BE" smtClean="0"/>
              <a:pPr algn="l"/>
              <a:t>‹Nº›</a:t>
            </a:fld>
            <a:endParaRPr lang="fr-BE"/>
          </a:p>
        </p:txBody>
      </p:sp>
      <p:sp>
        <p:nvSpPr>
          <p:cNvPr id="11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838200" y="1571625"/>
            <a:ext cx="5181600" cy="4351339"/>
          </a:xfrm>
          <a:prstGeom prst="round2DiagRect">
            <a:avLst/>
          </a:prstGeom>
          <a:ln w="50800">
            <a:solidFill>
              <a:srgbClr val="555555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none"/>
        </p:style>
        <p:txBody>
          <a:bodyPr anchor="t"/>
          <a:lstStyle>
            <a:lvl1pPr marL="0" indent="0">
              <a:buNone/>
              <a:defRPr sz="4267">
                <a:solidFill>
                  <a:schemeClr val="tx1"/>
                </a:solidFill>
                <a:latin typeface="+mn-lt"/>
              </a:defRPr>
            </a:lvl1pPr>
            <a:lvl2pPr marL="609570" indent="0">
              <a:buNone/>
              <a:defRPr sz="3733"/>
            </a:lvl2pPr>
            <a:lvl3pPr marL="1219140" indent="0">
              <a:buNone/>
              <a:defRPr sz="3200"/>
            </a:lvl3pPr>
            <a:lvl4pPr marL="1828709" indent="0">
              <a:buNone/>
              <a:defRPr sz="2667"/>
            </a:lvl4pPr>
            <a:lvl5pPr marL="2438278" indent="0">
              <a:buNone/>
              <a:defRPr sz="2667"/>
            </a:lvl5pPr>
            <a:lvl6pPr marL="3047848" indent="0">
              <a:buNone/>
              <a:defRPr sz="2667"/>
            </a:lvl6pPr>
            <a:lvl7pPr marL="3657418" indent="0">
              <a:buNone/>
              <a:defRPr sz="2667"/>
            </a:lvl7pPr>
            <a:lvl8pPr marL="4266987" indent="0">
              <a:buNone/>
              <a:defRPr sz="2667"/>
            </a:lvl8pPr>
            <a:lvl9pPr marL="4876557" indent="0">
              <a:buNone/>
              <a:defRPr sz="2667"/>
            </a:lvl9pPr>
          </a:lstStyle>
          <a:p>
            <a:r>
              <a:rPr lang="en-US"/>
              <a:t>Click icon to add picture</a:t>
            </a:r>
          </a:p>
        </p:txBody>
      </p:sp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003" y="268478"/>
            <a:ext cx="1868999" cy="685300"/>
          </a:xfrm>
          <a:prstGeom prst="rect">
            <a:avLst/>
          </a:prstGeom>
          <a:noFill/>
          <a:ln>
            <a:noFill/>
          </a:ln>
        </p:spPr>
      </p:pic>
      <p:sp>
        <p:nvSpPr>
          <p:cNvPr id="16" name="Rectangle 15"/>
          <p:cNvSpPr/>
          <p:nvPr userDrawn="1"/>
        </p:nvSpPr>
        <p:spPr>
          <a:xfrm>
            <a:off x="3853964" y="6567008"/>
            <a:ext cx="4477636" cy="32496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267" baseline="30000">
                <a:solidFill>
                  <a:schemeClr val="tx1"/>
                </a:solidFill>
                <a:latin typeface="+mn-lt"/>
              </a:rPr>
              <a:t>patients • quality • value • sustainability • partnership</a:t>
            </a:r>
          </a:p>
        </p:txBody>
      </p:sp>
    </p:spTree>
    <p:extLst>
      <p:ext uri="{BB962C8B-B14F-4D97-AF65-F5344CB8AC3E}">
        <p14:creationId xmlns:p14="http://schemas.microsoft.com/office/powerpoint/2010/main" val="1288615549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wo Content">
    <p:bg>
      <p:bgPr>
        <a:blipFill dpi="0" rotWithShape="1">
          <a:blip r:embed="rId2" cstate="print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6279979"/>
            <a:ext cx="10515600" cy="4571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-15874"/>
            <a:ext cx="10515600" cy="1325563"/>
          </a:xfrm>
        </p:spPr>
        <p:txBody>
          <a:bodyPr>
            <a:normAutofit/>
          </a:bodyPr>
          <a:lstStyle>
            <a:lvl1pPr algn="r">
              <a:defRPr lang="en-US" sz="4267" b="1" kern="1200" dirty="0">
                <a:solidFill>
                  <a:srgbClr val="0155A3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571625"/>
            <a:ext cx="5181600" cy="4351339"/>
          </a:xfrm>
        </p:spPr>
        <p:txBody>
          <a:bodyPr/>
          <a:lstStyle>
            <a:lvl1pPr>
              <a:buClr>
                <a:srgbClr val="0155A3"/>
              </a:buClr>
              <a:defRPr sz="2400">
                <a:solidFill>
                  <a:schemeClr val="tx1"/>
                </a:solidFill>
                <a:latin typeface="+mn-lt"/>
              </a:defRPr>
            </a:lvl1pPr>
            <a:lvl2pPr>
              <a:buClr>
                <a:srgbClr val="009ECB"/>
              </a:buClr>
              <a:defRPr sz="2133">
                <a:solidFill>
                  <a:schemeClr val="tx1"/>
                </a:solidFill>
                <a:latin typeface="+mn-lt"/>
              </a:defRPr>
            </a:lvl2pPr>
            <a:lvl3pPr>
              <a:buClr>
                <a:srgbClr val="9AC328"/>
              </a:buClr>
              <a:defRPr sz="1867">
                <a:solidFill>
                  <a:schemeClr val="tx1"/>
                </a:solidFill>
                <a:latin typeface="+mn-lt"/>
              </a:defRPr>
            </a:lvl3pPr>
            <a:lvl4pPr>
              <a:buClr>
                <a:srgbClr val="B9328A"/>
              </a:buClr>
              <a:defRPr sz="1600">
                <a:solidFill>
                  <a:schemeClr val="tx1"/>
                </a:solidFill>
                <a:latin typeface="+mn-lt"/>
              </a:defRPr>
            </a:lvl4pPr>
            <a:lvl5pPr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HelveticaNeueLT Std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467">
                <a:solidFill>
                  <a:schemeClr val="tx1">
                    <a:lumMod val="65000"/>
                    <a:lumOff val="35000"/>
                  </a:schemeClr>
                </a:solidFill>
                <a:latin typeface="HelveticaNeueLT Std" panose="020B0604020202020204" pitchFamily="34" charset="0"/>
              </a:defRPr>
            </a:lvl1pPr>
          </a:lstStyle>
          <a:p>
            <a:fld id="{88A6F53F-8A54-4A79-8103-48AFC8B113D8}" type="datetimeFigureOut">
              <a:rPr lang="fr-BE" smtClean="0"/>
              <a:pPr/>
              <a:t>12-08-25</a:t>
            </a:fld>
            <a:endParaRPr lang="fr-B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467">
                <a:solidFill>
                  <a:schemeClr val="tx1">
                    <a:lumMod val="65000"/>
                    <a:lumOff val="35000"/>
                  </a:schemeClr>
                </a:solidFill>
                <a:latin typeface="HelveticaNeueLT Std" panose="020B0604020202020204" pitchFamily="34" charset="0"/>
              </a:defRPr>
            </a:lvl1pPr>
          </a:lstStyle>
          <a:p>
            <a:endParaRPr lang="fr-B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67">
                <a:solidFill>
                  <a:schemeClr val="tx1">
                    <a:lumMod val="65000"/>
                    <a:lumOff val="35000"/>
                  </a:schemeClr>
                </a:solidFill>
                <a:latin typeface="HelveticaNeueLT Std" panose="020B0604020202020204" pitchFamily="34" charset="0"/>
              </a:defRPr>
            </a:lvl1pPr>
          </a:lstStyle>
          <a:p>
            <a:pPr algn="l"/>
            <a:fld id="{EBF5BBF1-494F-49AB-89F5-B64075298122}" type="slidenum">
              <a:rPr lang="fr-BE" smtClean="0"/>
              <a:pPr algn="l"/>
              <a:t>‹Nº›</a:t>
            </a:fld>
            <a:endParaRPr lang="fr-BE"/>
          </a:p>
        </p:txBody>
      </p:sp>
      <p:sp>
        <p:nvSpPr>
          <p:cNvPr id="11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838200" y="1571625"/>
            <a:ext cx="5181600" cy="4351339"/>
          </a:xfrm>
          <a:prstGeom prst="round2DiagRect">
            <a:avLst/>
          </a:prstGeom>
          <a:ln w="50800">
            <a:solidFill>
              <a:srgbClr val="555555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none"/>
        </p:style>
        <p:txBody>
          <a:bodyPr anchor="t"/>
          <a:lstStyle>
            <a:lvl1pPr marL="0" indent="0">
              <a:buNone/>
              <a:defRPr sz="4267">
                <a:solidFill>
                  <a:schemeClr val="tx1"/>
                </a:solidFill>
                <a:latin typeface="+mn-lt"/>
              </a:defRPr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r>
              <a:rPr lang="en-US"/>
              <a:t>Click icon to add picture</a:t>
            </a:r>
          </a:p>
        </p:txBody>
      </p:sp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002" y="268477"/>
            <a:ext cx="1868999" cy="685300"/>
          </a:xfrm>
          <a:prstGeom prst="rect">
            <a:avLst/>
          </a:prstGeom>
          <a:noFill/>
          <a:ln>
            <a:noFill/>
          </a:ln>
        </p:spPr>
      </p:pic>
      <p:sp>
        <p:nvSpPr>
          <p:cNvPr id="16" name="Rectangle 15"/>
          <p:cNvSpPr/>
          <p:nvPr userDrawn="1"/>
        </p:nvSpPr>
        <p:spPr>
          <a:xfrm>
            <a:off x="3853963" y="6567006"/>
            <a:ext cx="4477636" cy="32496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267" baseline="30000">
                <a:solidFill>
                  <a:schemeClr val="tx1"/>
                </a:solidFill>
                <a:latin typeface="+mn-lt"/>
              </a:rPr>
              <a:t>patients • quality • value • sustainability • partnership</a:t>
            </a:r>
          </a:p>
        </p:txBody>
      </p:sp>
    </p:spTree>
    <p:extLst>
      <p:ext uri="{BB962C8B-B14F-4D97-AF65-F5344CB8AC3E}">
        <p14:creationId xmlns:p14="http://schemas.microsoft.com/office/powerpoint/2010/main" val="2256844158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 with Pictures">
    <p:bg>
      <p:bgPr>
        <a:blipFill dpi="0" rotWithShape="1">
          <a:blip r:embed="rId2" cstate="print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6279979"/>
            <a:ext cx="10515600" cy="4571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-15874"/>
            <a:ext cx="10515600" cy="1325563"/>
          </a:xfrm>
        </p:spPr>
        <p:txBody>
          <a:bodyPr>
            <a:normAutofit/>
          </a:bodyPr>
          <a:lstStyle>
            <a:lvl1pPr algn="r">
              <a:defRPr lang="en-US" sz="4267" b="1" kern="1200" dirty="0">
                <a:solidFill>
                  <a:srgbClr val="0155A3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2" y="1571626"/>
            <a:ext cx="2485724" cy="2087431"/>
          </a:xfrm>
          <a:prstGeom prst="round2DiagRect">
            <a:avLst/>
          </a:prstGeom>
          <a:ln w="381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none"/>
        </p:style>
        <p:txBody>
          <a:bodyPr>
            <a:noAutofit/>
          </a:bodyPr>
          <a:lstStyle>
            <a:lvl1pPr>
              <a:buClr>
                <a:srgbClr val="0155A3"/>
              </a:buClr>
              <a:defRPr sz="1467">
                <a:solidFill>
                  <a:schemeClr val="tx1"/>
                </a:solidFill>
                <a:latin typeface="+mn-lt"/>
              </a:defRPr>
            </a:lvl1pPr>
            <a:lvl2pPr>
              <a:buClr>
                <a:srgbClr val="009ECB"/>
              </a:buClr>
              <a:defRPr sz="1067">
                <a:solidFill>
                  <a:schemeClr val="tx1">
                    <a:lumMod val="65000"/>
                    <a:lumOff val="35000"/>
                  </a:schemeClr>
                </a:solidFill>
                <a:latin typeface="HelveticaNeueLT Std" panose="020B0604020202020204" pitchFamily="34" charset="0"/>
              </a:defRPr>
            </a:lvl2pPr>
            <a:lvl3pPr>
              <a:buClr>
                <a:srgbClr val="9AC328"/>
              </a:buClr>
              <a:defRPr sz="933">
                <a:solidFill>
                  <a:schemeClr val="tx1">
                    <a:lumMod val="65000"/>
                    <a:lumOff val="35000"/>
                  </a:schemeClr>
                </a:solidFill>
                <a:latin typeface="HelveticaNeueLT Std" panose="020B0604020202020204" pitchFamily="34" charset="0"/>
              </a:defRPr>
            </a:lvl3pPr>
            <a:lvl4pPr>
              <a:buClr>
                <a:srgbClr val="B9328A"/>
              </a:buClr>
              <a:defRPr sz="800">
                <a:solidFill>
                  <a:schemeClr val="tx1">
                    <a:lumMod val="65000"/>
                    <a:lumOff val="35000"/>
                  </a:schemeClr>
                </a:solidFill>
                <a:latin typeface="HelveticaNeueLT Std" panose="020B0604020202020204" pitchFamily="34" charset="0"/>
              </a:defRPr>
            </a:lvl4pPr>
            <a:lvl5pPr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HelveticaNeueLT Std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0"/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571625"/>
            <a:ext cx="5181600" cy="4351339"/>
          </a:xfrm>
        </p:spPr>
        <p:txBody>
          <a:bodyPr/>
          <a:lstStyle>
            <a:lvl1pPr>
              <a:buClr>
                <a:srgbClr val="0155A3"/>
              </a:buClr>
              <a:defRPr sz="2400">
                <a:solidFill>
                  <a:schemeClr val="tx1"/>
                </a:solidFill>
                <a:latin typeface="+mn-lt"/>
              </a:defRPr>
            </a:lvl1pPr>
            <a:lvl2pPr>
              <a:buClr>
                <a:srgbClr val="009ECB"/>
              </a:buClr>
              <a:defRPr sz="2133">
                <a:solidFill>
                  <a:schemeClr val="tx1"/>
                </a:solidFill>
                <a:latin typeface="+mn-lt"/>
              </a:defRPr>
            </a:lvl2pPr>
            <a:lvl3pPr>
              <a:buClr>
                <a:srgbClr val="9AC328"/>
              </a:buClr>
              <a:defRPr sz="1867">
                <a:solidFill>
                  <a:schemeClr val="tx1"/>
                </a:solidFill>
                <a:latin typeface="+mn-lt"/>
              </a:defRPr>
            </a:lvl3pPr>
            <a:lvl4pPr>
              <a:buClr>
                <a:srgbClr val="B9328A"/>
              </a:buClr>
              <a:defRPr sz="1600">
                <a:solidFill>
                  <a:schemeClr val="tx1"/>
                </a:solidFill>
                <a:latin typeface="+mn-lt"/>
              </a:defRPr>
            </a:lvl4pPr>
            <a:lvl5pPr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HelveticaNeueLT Std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467">
                <a:solidFill>
                  <a:schemeClr val="tx1">
                    <a:lumMod val="65000"/>
                    <a:lumOff val="35000"/>
                  </a:schemeClr>
                </a:solidFill>
                <a:latin typeface="HelveticaNeueLT Std" panose="020B0604020202020204" pitchFamily="34" charset="0"/>
              </a:defRPr>
            </a:lvl1pPr>
          </a:lstStyle>
          <a:p>
            <a:fld id="{88A6F53F-8A54-4A79-8103-48AFC8B113D8}" type="datetimeFigureOut">
              <a:rPr lang="fr-BE" smtClean="0"/>
              <a:pPr/>
              <a:t>12-08-25</a:t>
            </a:fld>
            <a:endParaRPr lang="fr-B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467">
                <a:solidFill>
                  <a:schemeClr val="tx1">
                    <a:lumMod val="65000"/>
                    <a:lumOff val="35000"/>
                  </a:schemeClr>
                </a:solidFill>
                <a:latin typeface="HelveticaNeueLT Std" panose="020B0604020202020204" pitchFamily="34" charset="0"/>
              </a:defRPr>
            </a:lvl1pPr>
          </a:lstStyle>
          <a:p>
            <a:endParaRPr lang="fr-B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67">
                <a:solidFill>
                  <a:schemeClr val="tx1">
                    <a:lumMod val="65000"/>
                    <a:lumOff val="35000"/>
                  </a:schemeClr>
                </a:solidFill>
                <a:latin typeface="HelveticaNeueLT Std" panose="020B0604020202020204" pitchFamily="34" charset="0"/>
              </a:defRPr>
            </a:lvl1pPr>
          </a:lstStyle>
          <a:p>
            <a:pPr algn="l"/>
            <a:fld id="{EBF5BBF1-494F-49AB-89F5-B64075298122}" type="slidenum">
              <a:rPr lang="fr-BE" smtClean="0"/>
              <a:pPr algn="l"/>
              <a:t>‹Nº›</a:t>
            </a:fld>
            <a:endParaRPr lang="fr-BE"/>
          </a:p>
        </p:txBody>
      </p:sp>
      <p:sp>
        <p:nvSpPr>
          <p:cNvPr id="12" name="Content Placeholder 2"/>
          <p:cNvSpPr>
            <a:spLocks noGrp="1"/>
          </p:cNvSpPr>
          <p:nvPr>
            <p:ph sz="half" idx="13"/>
          </p:nvPr>
        </p:nvSpPr>
        <p:spPr>
          <a:xfrm>
            <a:off x="3505202" y="1571626"/>
            <a:ext cx="2485724" cy="2087431"/>
          </a:xfrm>
          <a:prstGeom prst="round2DiagRect">
            <a:avLst/>
          </a:prstGeom>
          <a:solidFill>
            <a:schemeClr val="bg1">
              <a:lumMod val="85000"/>
            </a:schemeClr>
          </a:solidFill>
          <a:ln w="38100"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none"/>
        </p:style>
        <p:txBody>
          <a:bodyPr>
            <a:noAutofit/>
          </a:bodyPr>
          <a:lstStyle>
            <a:lvl1pPr>
              <a:buClr>
                <a:srgbClr val="0155A3"/>
              </a:buClr>
              <a:defRPr sz="1467">
                <a:solidFill>
                  <a:schemeClr val="tx1"/>
                </a:solidFill>
                <a:latin typeface="+mn-lt"/>
              </a:defRPr>
            </a:lvl1pPr>
            <a:lvl2pPr>
              <a:buClr>
                <a:srgbClr val="009ECB"/>
              </a:buClr>
              <a:defRPr sz="1067">
                <a:solidFill>
                  <a:schemeClr val="tx1">
                    <a:lumMod val="65000"/>
                    <a:lumOff val="35000"/>
                  </a:schemeClr>
                </a:solidFill>
                <a:latin typeface="HelveticaNeueLT Std" panose="020B0604020202020204" pitchFamily="34" charset="0"/>
              </a:defRPr>
            </a:lvl2pPr>
            <a:lvl3pPr>
              <a:buClr>
                <a:srgbClr val="9AC328"/>
              </a:buClr>
              <a:defRPr sz="933">
                <a:solidFill>
                  <a:schemeClr val="tx1">
                    <a:lumMod val="65000"/>
                    <a:lumOff val="35000"/>
                  </a:schemeClr>
                </a:solidFill>
                <a:latin typeface="HelveticaNeueLT Std" panose="020B0604020202020204" pitchFamily="34" charset="0"/>
              </a:defRPr>
            </a:lvl3pPr>
            <a:lvl4pPr>
              <a:buClr>
                <a:srgbClr val="B9328A"/>
              </a:buClr>
              <a:defRPr sz="800">
                <a:solidFill>
                  <a:schemeClr val="tx1">
                    <a:lumMod val="65000"/>
                    <a:lumOff val="35000"/>
                  </a:schemeClr>
                </a:solidFill>
                <a:latin typeface="HelveticaNeueLT Std" panose="020B0604020202020204" pitchFamily="34" charset="0"/>
              </a:defRPr>
            </a:lvl4pPr>
            <a:lvl5pPr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HelveticaNeueLT Std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0"/>
            <a:endParaRPr lang="en-US"/>
          </a:p>
        </p:txBody>
      </p:sp>
      <p:sp>
        <p:nvSpPr>
          <p:cNvPr id="13" name="Content Placeholder 2"/>
          <p:cNvSpPr>
            <a:spLocks noGrp="1"/>
          </p:cNvSpPr>
          <p:nvPr>
            <p:ph sz="half" idx="14"/>
          </p:nvPr>
        </p:nvSpPr>
        <p:spPr>
          <a:xfrm>
            <a:off x="838202" y="3835534"/>
            <a:ext cx="2485724" cy="2087431"/>
          </a:xfrm>
          <a:prstGeom prst="round2DiagRect">
            <a:avLst/>
          </a:prstGeom>
          <a:solidFill>
            <a:schemeClr val="bg1">
              <a:lumMod val="85000"/>
            </a:schemeClr>
          </a:solidFill>
          <a:ln w="381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none"/>
        </p:style>
        <p:txBody>
          <a:bodyPr>
            <a:noAutofit/>
          </a:bodyPr>
          <a:lstStyle>
            <a:lvl1pPr>
              <a:buClr>
                <a:srgbClr val="0155A3"/>
              </a:buClr>
              <a:defRPr sz="1467">
                <a:solidFill>
                  <a:schemeClr val="tx1"/>
                </a:solidFill>
                <a:latin typeface="+mn-lt"/>
              </a:defRPr>
            </a:lvl1pPr>
            <a:lvl2pPr>
              <a:buClr>
                <a:srgbClr val="009ECB"/>
              </a:buClr>
              <a:defRPr sz="1067">
                <a:solidFill>
                  <a:schemeClr val="tx1">
                    <a:lumMod val="65000"/>
                    <a:lumOff val="35000"/>
                  </a:schemeClr>
                </a:solidFill>
                <a:latin typeface="HelveticaNeueLT Std" panose="020B0604020202020204" pitchFamily="34" charset="0"/>
              </a:defRPr>
            </a:lvl2pPr>
            <a:lvl3pPr>
              <a:buClr>
                <a:srgbClr val="9AC328"/>
              </a:buClr>
              <a:defRPr sz="933">
                <a:solidFill>
                  <a:schemeClr val="tx1">
                    <a:lumMod val="65000"/>
                    <a:lumOff val="35000"/>
                  </a:schemeClr>
                </a:solidFill>
                <a:latin typeface="HelveticaNeueLT Std" panose="020B0604020202020204" pitchFamily="34" charset="0"/>
              </a:defRPr>
            </a:lvl3pPr>
            <a:lvl4pPr>
              <a:buClr>
                <a:srgbClr val="B9328A"/>
              </a:buClr>
              <a:defRPr sz="800">
                <a:solidFill>
                  <a:schemeClr val="tx1">
                    <a:lumMod val="65000"/>
                    <a:lumOff val="35000"/>
                  </a:schemeClr>
                </a:solidFill>
                <a:latin typeface="HelveticaNeueLT Std" panose="020B0604020202020204" pitchFamily="34" charset="0"/>
              </a:defRPr>
            </a:lvl4pPr>
            <a:lvl5pPr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HelveticaNeueLT Std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0"/>
            <a:endParaRPr lang="en-US"/>
          </a:p>
        </p:txBody>
      </p:sp>
      <p:sp>
        <p:nvSpPr>
          <p:cNvPr id="14" name="Content Placeholder 2"/>
          <p:cNvSpPr>
            <a:spLocks noGrp="1"/>
          </p:cNvSpPr>
          <p:nvPr>
            <p:ph sz="half" idx="15"/>
          </p:nvPr>
        </p:nvSpPr>
        <p:spPr>
          <a:xfrm>
            <a:off x="3505202" y="3835534"/>
            <a:ext cx="2485724" cy="2087431"/>
          </a:xfrm>
          <a:prstGeom prst="round2DiagRect">
            <a:avLst/>
          </a:prstGeom>
          <a:ln w="38100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none"/>
        </p:style>
        <p:txBody>
          <a:bodyPr>
            <a:noAutofit/>
          </a:bodyPr>
          <a:lstStyle>
            <a:lvl1pPr>
              <a:buClr>
                <a:srgbClr val="0155A3"/>
              </a:buClr>
              <a:defRPr sz="1467">
                <a:solidFill>
                  <a:schemeClr val="tx1"/>
                </a:solidFill>
                <a:latin typeface="+mn-lt"/>
              </a:defRPr>
            </a:lvl1pPr>
            <a:lvl2pPr>
              <a:buClr>
                <a:srgbClr val="009ECB"/>
              </a:buClr>
              <a:defRPr sz="1067">
                <a:solidFill>
                  <a:schemeClr val="tx1">
                    <a:lumMod val="65000"/>
                    <a:lumOff val="35000"/>
                  </a:schemeClr>
                </a:solidFill>
                <a:latin typeface="HelveticaNeueLT Std" panose="020B0604020202020204" pitchFamily="34" charset="0"/>
              </a:defRPr>
            </a:lvl2pPr>
            <a:lvl3pPr>
              <a:buClr>
                <a:srgbClr val="9AC328"/>
              </a:buClr>
              <a:defRPr sz="933">
                <a:solidFill>
                  <a:schemeClr val="tx1">
                    <a:lumMod val="65000"/>
                    <a:lumOff val="35000"/>
                  </a:schemeClr>
                </a:solidFill>
                <a:latin typeface="HelveticaNeueLT Std" panose="020B0604020202020204" pitchFamily="34" charset="0"/>
              </a:defRPr>
            </a:lvl3pPr>
            <a:lvl4pPr>
              <a:buClr>
                <a:srgbClr val="B9328A"/>
              </a:buClr>
              <a:defRPr sz="800">
                <a:solidFill>
                  <a:schemeClr val="tx1">
                    <a:lumMod val="65000"/>
                    <a:lumOff val="35000"/>
                  </a:schemeClr>
                </a:solidFill>
                <a:latin typeface="HelveticaNeueLT Std" panose="020B0604020202020204" pitchFamily="34" charset="0"/>
              </a:defRPr>
            </a:lvl4pPr>
            <a:lvl5pPr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HelveticaNeueLT Std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0"/>
            <a:endParaRPr lang="en-US"/>
          </a:p>
        </p:txBody>
      </p:sp>
      <p:pic>
        <p:nvPicPr>
          <p:cNvPr id="17" name="Picture 16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002" y="268477"/>
            <a:ext cx="1868999" cy="685300"/>
          </a:xfrm>
          <a:prstGeom prst="rect">
            <a:avLst/>
          </a:prstGeom>
          <a:noFill/>
          <a:ln>
            <a:noFill/>
          </a:ln>
        </p:spPr>
      </p:pic>
      <p:sp>
        <p:nvSpPr>
          <p:cNvPr id="19" name="Rectangle 18"/>
          <p:cNvSpPr/>
          <p:nvPr userDrawn="1"/>
        </p:nvSpPr>
        <p:spPr>
          <a:xfrm>
            <a:off x="3853963" y="6567006"/>
            <a:ext cx="4477636" cy="32496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267" baseline="30000">
                <a:solidFill>
                  <a:schemeClr val="tx1"/>
                </a:solidFill>
                <a:latin typeface="+mn-lt"/>
              </a:rPr>
              <a:t>patients • quality • value • sustainability • partnership</a:t>
            </a:r>
          </a:p>
        </p:txBody>
      </p:sp>
    </p:spTree>
    <p:extLst>
      <p:ext uri="{BB962C8B-B14F-4D97-AF65-F5344CB8AC3E}">
        <p14:creationId xmlns:p14="http://schemas.microsoft.com/office/powerpoint/2010/main" val="1677780894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mparison">
    <p:bg>
      <p:bgPr>
        <a:blipFill dpi="0" rotWithShape="1">
          <a:blip r:embed="rId2" cstate="print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251075"/>
            <a:ext cx="5157787" cy="3684588"/>
          </a:xfrm>
          <a:ln w="28575">
            <a:solidFill>
              <a:srgbClr val="555555"/>
            </a:solidFill>
          </a:ln>
        </p:spPr>
        <p:txBody>
          <a:bodyPr/>
          <a:lstStyle>
            <a:lvl1pPr>
              <a:buClr>
                <a:srgbClr val="0155A3"/>
              </a:buClr>
              <a:defRPr sz="2400">
                <a:solidFill>
                  <a:schemeClr val="tx1"/>
                </a:solidFill>
              </a:defRPr>
            </a:lvl1pPr>
            <a:lvl2pPr marL="1219140" indent="-609570">
              <a:buClr>
                <a:srgbClr val="009ECB"/>
              </a:buClr>
              <a:buFont typeface="Arial" panose="020B0604020202020204" pitchFamily="34" charset="0"/>
              <a:buChar char="•"/>
              <a:defRPr sz="2133">
                <a:solidFill>
                  <a:schemeClr val="tx1"/>
                </a:solidFill>
              </a:defRPr>
            </a:lvl2pPr>
            <a:lvl3pPr>
              <a:buClr>
                <a:srgbClr val="9AC328"/>
              </a:buClr>
              <a:defRPr sz="1867">
                <a:solidFill>
                  <a:schemeClr val="tx1"/>
                </a:solidFill>
              </a:defRPr>
            </a:lvl3pPr>
            <a:lvl4pPr>
              <a:buClr>
                <a:srgbClr val="B9328A"/>
              </a:buClr>
              <a:defRPr sz="1600">
                <a:solidFill>
                  <a:schemeClr val="tx1"/>
                </a:solidFill>
              </a:defRPr>
            </a:lvl4pPr>
            <a:lvl5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-15874"/>
            <a:ext cx="10515600" cy="1325563"/>
          </a:xfrm>
        </p:spPr>
        <p:txBody>
          <a:bodyPr>
            <a:normAutofit/>
          </a:bodyPr>
          <a:lstStyle>
            <a:lvl1pPr algn="r">
              <a:defRPr lang="en-US" sz="4267" b="1" kern="1200" dirty="0">
                <a:solidFill>
                  <a:srgbClr val="0155A3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427163"/>
            <a:ext cx="5157787" cy="823912"/>
          </a:xfrm>
          <a:prstGeom prst="round2DiagRect">
            <a:avLst/>
          </a:prstGeom>
          <a:ln w="57150">
            <a:solidFill>
              <a:srgbClr val="555555"/>
            </a:solidFill>
          </a:ln>
        </p:spPr>
        <p:txBody>
          <a:bodyPr anchor="b">
            <a:normAutofit/>
          </a:bodyPr>
          <a:lstStyle>
            <a:lvl1pPr marL="0" indent="0">
              <a:buNone/>
              <a:defRPr sz="2400" b="1">
                <a:solidFill>
                  <a:schemeClr val="tx1"/>
                </a:solidFill>
                <a:latin typeface="+mj-lt"/>
              </a:defRPr>
            </a:lvl1pPr>
            <a:lvl2pPr marL="609570" indent="0">
              <a:buNone/>
              <a:defRPr sz="2667" b="1"/>
            </a:lvl2pPr>
            <a:lvl3pPr marL="1219140" indent="0">
              <a:buNone/>
              <a:defRPr sz="2400" b="1"/>
            </a:lvl3pPr>
            <a:lvl4pPr marL="1828709" indent="0">
              <a:buNone/>
              <a:defRPr sz="2133" b="1"/>
            </a:lvl4pPr>
            <a:lvl5pPr marL="2438278" indent="0">
              <a:buNone/>
              <a:defRPr sz="2133" b="1"/>
            </a:lvl5pPr>
            <a:lvl6pPr marL="3047848" indent="0">
              <a:buNone/>
              <a:defRPr sz="2133" b="1"/>
            </a:lvl6pPr>
            <a:lvl7pPr marL="3657418" indent="0">
              <a:buNone/>
              <a:defRPr sz="2133" b="1"/>
            </a:lvl7pPr>
            <a:lvl8pPr marL="4266987" indent="0">
              <a:buNone/>
              <a:defRPr sz="2133" b="1"/>
            </a:lvl8pPr>
            <a:lvl9pPr marL="4876557" indent="0">
              <a:buNone/>
              <a:defRPr sz="213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3" y="1427163"/>
            <a:ext cx="5183188" cy="823912"/>
          </a:xfrm>
          <a:prstGeom prst="round2DiagRect">
            <a:avLst/>
          </a:prstGeom>
          <a:ln w="57150">
            <a:solidFill>
              <a:srgbClr val="555555"/>
            </a:solidFill>
          </a:ln>
        </p:spPr>
        <p:txBody>
          <a:bodyPr anchor="b">
            <a:normAutofit/>
          </a:bodyPr>
          <a:lstStyle>
            <a:lvl1pPr marL="0" indent="0">
              <a:buNone/>
              <a:defRPr sz="2400" b="1">
                <a:solidFill>
                  <a:schemeClr val="tx1"/>
                </a:solidFill>
                <a:latin typeface="+mj-lt"/>
              </a:defRPr>
            </a:lvl1pPr>
            <a:lvl2pPr marL="609570" indent="0">
              <a:buNone/>
              <a:defRPr sz="2667" b="1"/>
            </a:lvl2pPr>
            <a:lvl3pPr marL="1219140" indent="0">
              <a:buNone/>
              <a:defRPr sz="2400" b="1"/>
            </a:lvl3pPr>
            <a:lvl4pPr marL="1828709" indent="0">
              <a:buNone/>
              <a:defRPr sz="2133" b="1"/>
            </a:lvl4pPr>
            <a:lvl5pPr marL="2438278" indent="0">
              <a:buNone/>
              <a:defRPr sz="2133" b="1"/>
            </a:lvl5pPr>
            <a:lvl6pPr marL="3047848" indent="0">
              <a:buNone/>
              <a:defRPr sz="2133" b="1"/>
            </a:lvl6pPr>
            <a:lvl7pPr marL="3657418" indent="0">
              <a:buNone/>
              <a:defRPr sz="2133" b="1"/>
            </a:lvl7pPr>
            <a:lvl8pPr marL="4266987" indent="0">
              <a:buNone/>
              <a:defRPr sz="2133" b="1"/>
            </a:lvl8pPr>
            <a:lvl9pPr marL="4876557" indent="0">
              <a:buNone/>
              <a:defRPr sz="213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3" y="2251075"/>
            <a:ext cx="5183188" cy="3684588"/>
          </a:xfrm>
          <a:ln w="28575">
            <a:solidFill>
              <a:srgbClr val="555555"/>
            </a:solidFill>
          </a:ln>
        </p:spPr>
        <p:txBody>
          <a:bodyPr/>
          <a:lstStyle>
            <a:lvl1pPr>
              <a:buClr>
                <a:srgbClr val="0155A3"/>
              </a:buClr>
              <a:defRPr sz="2400">
                <a:solidFill>
                  <a:schemeClr val="tx1"/>
                </a:solidFill>
              </a:defRPr>
            </a:lvl1pPr>
            <a:lvl2pPr>
              <a:buClr>
                <a:srgbClr val="009ECB"/>
              </a:buClr>
              <a:defRPr sz="2133">
                <a:solidFill>
                  <a:schemeClr val="tx1"/>
                </a:solidFill>
              </a:defRPr>
            </a:lvl2pPr>
            <a:lvl3pPr>
              <a:buClr>
                <a:srgbClr val="9AC328"/>
              </a:buClr>
              <a:defRPr sz="1867">
                <a:solidFill>
                  <a:schemeClr val="tx1"/>
                </a:solidFill>
              </a:defRPr>
            </a:lvl3pPr>
            <a:lvl4pPr>
              <a:buClr>
                <a:srgbClr val="B9328A"/>
              </a:buClr>
              <a:defRPr sz="1600">
                <a:solidFill>
                  <a:schemeClr val="tx1"/>
                </a:solidFill>
              </a:defRPr>
            </a:lvl4pPr>
            <a:lvl5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467">
                <a:solidFill>
                  <a:schemeClr val="tx1">
                    <a:lumMod val="65000"/>
                    <a:lumOff val="35000"/>
                  </a:schemeClr>
                </a:solidFill>
                <a:latin typeface="HelveticaNeueLT Std" panose="020B0604020202020204" pitchFamily="34" charset="0"/>
              </a:defRPr>
            </a:lvl1pPr>
          </a:lstStyle>
          <a:p>
            <a:fld id="{88A6F53F-8A54-4A79-8103-48AFC8B113D8}" type="datetimeFigureOut">
              <a:rPr lang="fr-BE" smtClean="0"/>
              <a:pPr/>
              <a:t>12-08-25</a:t>
            </a:fld>
            <a:endParaRPr lang="fr-B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467">
                <a:solidFill>
                  <a:schemeClr val="tx1">
                    <a:lumMod val="65000"/>
                    <a:lumOff val="35000"/>
                  </a:schemeClr>
                </a:solidFill>
                <a:latin typeface="HelveticaNeueLT Std" panose="020B0604020202020204" pitchFamily="34" charset="0"/>
              </a:defRPr>
            </a:lvl1pPr>
          </a:lstStyle>
          <a:p>
            <a:endParaRPr lang="fr-B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l">
              <a:defRPr sz="1467">
                <a:solidFill>
                  <a:schemeClr val="tx1">
                    <a:lumMod val="65000"/>
                    <a:lumOff val="35000"/>
                  </a:schemeClr>
                </a:solidFill>
                <a:latin typeface="HelveticaNeueLT Std" panose="020B0604020202020204" pitchFamily="34" charset="0"/>
              </a:defRPr>
            </a:lvl1pPr>
          </a:lstStyle>
          <a:p>
            <a:fld id="{EBF5BBF1-494F-49AB-89F5-B64075298122}" type="slidenum">
              <a:rPr lang="fr-BE" smtClean="0"/>
              <a:pPr/>
              <a:t>‹Nº›</a:t>
            </a:fld>
            <a:endParaRPr lang="fr-BE"/>
          </a:p>
        </p:txBody>
      </p:sp>
      <p:pic>
        <p:nvPicPr>
          <p:cNvPr id="22" name="Picture 2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6279981"/>
            <a:ext cx="10515600" cy="45719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003" y="268478"/>
            <a:ext cx="1868999" cy="685300"/>
          </a:xfrm>
          <a:prstGeom prst="rect">
            <a:avLst/>
          </a:prstGeom>
          <a:noFill/>
          <a:ln>
            <a:noFill/>
          </a:ln>
        </p:spPr>
      </p:pic>
      <p:sp>
        <p:nvSpPr>
          <p:cNvPr id="16" name="Rectangle 15"/>
          <p:cNvSpPr/>
          <p:nvPr userDrawn="1"/>
        </p:nvSpPr>
        <p:spPr>
          <a:xfrm>
            <a:off x="3853964" y="6567008"/>
            <a:ext cx="4477636" cy="32496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267" baseline="30000">
                <a:solidFill>
                  <a:schemeClr val="tx1"/>
                </a:solidFill>
                <a:latin typeface="+mn-lt"/>
              </a:rPr>
              <a:t>patients • quality • value • sustainability • partnership</a:t>
            </a:r>
          </a:p>
        </p:txBody>
      </p:sp>
    </p:spTree>
    <p:extLst>
      <p:ext uri="{BB962C8B-B14F-4D97-AF65-F5344CB8AC3E}">
        <p14:creationId xmlns:p14="http://schemas.microsoft.com/office/powerpoint/2010/main" val="6082882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bg>
      <p:bgPr>
        <a:blipFill dpi="0" rotWithShape="1">
          <a:blip r:embed="rId2" cstate="print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-15874"/>
            <a:ext cx="10515600" cy="1325563"/>
          </a:xfrm>
        </p:spPr>
        <p:txBody>
          <a:bodyPr>
            <a:normAutofit/>
          </a:bodyPr>
          <a:lstStyle>
            <a:lvl1pPr algn="r">
              <a:defRPr sz="4267" b="1">
                <a:solidFill>
                  <a:srgbClr val="0155A3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571625"/>
            <a:ext cx="10515600" cy="4351339"/>
          </a:xfrm>
        </p:spPr>
        <p:txBody>
          <a:bodyPr/>
          <a:lstStyle>
            <a:lvl1pPr marL="609570" indent="-609570">
              <a:buClr>
                <a:srgbClr val="0155A3"/>
              </a:buClr>
              <a:buFont typeface="Arial" panose="020B0604020202020204" pitchFamily="34" charset="0"/>
              <a:buChar char="•"/>
              <a:defRPr sz="2400" baseline="0">
                <a:solidFill>
                  <a:schemeClr val="tx1"/>
                </a:solidFill>
                <a:latin typeface="+mn-lt"/>
              </a:defRPr>
            </a:lvl1pPr>
            <a:lvl2pPr>
              <a:buClr>
                <a:srgbClr val="009ECB"/>
              </a:buClr>
              <a:defRPr sz="2133">
                <a:solidFill>
                  <a:schemeClr val="tx1"/>
                </a:solidFill>
                <a:latin typeface="+mn-lt"/>
              </a:defRPr>
            </a:lvl2pPr>
            <a:lvl3pPr>
              <a:buClr>
                <a:srgbClr val="9AC328"/>
              </a:buClr>
              <a:defRPr sz="1867">
                <a:solidFill>
                  <a:schemeClr val="tx1"/>
                </a:solidFill>
                <a:latin typeface="+mn-lt"/>
              </a:defRPr>
            </a:lvl3pPr>
            <a:lvl4pPr>
              <a:buClr>
                <a:srgbClr val="B9328A"/>
              </a:buClr>
              <a:defRPr sz="1600">
                <a:solidFill>
                  <a:schemeClr val="tx1"/>
                </a:solidFill>
                <a:latin typeface="+mn-lt"/>
              </a:defRPr>
            </a:lvl4pPr>
            <a:lvl5pPr>
              <a:defRPr>
                <a:latin typeface="HelveticaNeueLT Std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467">
                <a:solidFill>
                  <a:schemeClr val="tx1">
                    <a:lumMod val="65000"/>
                    <a:lumOff val="35000"/>
                  </a:schemeClr>
                </a:solidFill>
                <a:latin typeface="HelveticaNeueLT Std" panose="020B0604020202020204" pitchFamily="34" charset="0"/>
              </a:defRPr>
            </a:lvl1pPr>
          </a:lstStyle>
          <a:p>
            <a:fld id="{88A6F53F-8A54-4A79-8103-48AFC8B113D8}" type="datetimeFigureOut">
              <a:rPr lang="fr-BE" smtClean="0"/>
              <a:pPr/>
              <a:t>12-08-25</a:t>
            </a:fld>
            <a:endParaRPr lang="fr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467">
                <a:solidFill>
                  <a:schemeClr val="tx1">
                    <a:lumMod val="65000"/>
                    <a:lumOff val="35000"/>
                  </a:schemeClr>
                </a:solidFill>
                <a:latin typeface="HelveticaNeueLT Std" panose="020B0604020202020204" pitchFamily="34" charset="0"/>
              </a:defRPr>
            </a:lvl1pPr>
          </a:lstStyle>
          <a:p>
            <a:endParaRPr lang="fr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67">
                <a:solidFill>
                  <a:schemeClr val="tx1">
                    <a:lumMod val="65000"/>
                    <a:lumOff val="35000"/>
                  </a:schemeClr>
                </a:solidFill>
                <a:latin typeface="HelveticaNeueLT Std" panose="020B0604020202020204" pitchFamily="34" charset="0"/>
              </a:defRPr>
            </a:lvl1pPr>
          </a:lstStyle>
          <a:p>
            <a:fld id="{EBF5BBF1-494F-49AB-89F5-B64075298122}" type="slidenum">
              <a:rPr lang="fr-BE" smtClean="0"/>
              <a:pPr/>
              <a:t>‹Nº›</a:t>
            </a:fld>
            <a:endParaRPr lang="fr-BE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6279981"/>
            <a:ext cx="10515600" cy="45719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003" y="268478"/>
            <a:ext cx="1868999" cy="685300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Rectangle 12"/>
          <p:cNvSpPr/>
          <p:nvPr userDrawn="1"/>
        </p:nvSpPr>
        <p:spPr>
          <a:xfrm>
            <a:off x="3853964" y="6567008"/>
            <a:ext cx="4477636" cy="32496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267" baseline="30000">
                <a:solidFill>
                  <a:schemeClr val="tx1"/>
                </a:solidFill>
                <a:latin typeface="+mn-lt"/>
              </a:rPr>
              <a:t>patients • quality • value • sustainability • partnership</a:t>
            </a:r>
          </a:p>
        </p:txBody>
      </p:sp>
    </p:spTree>
    <p:extLst>
      <p:ext uri="{BB962C8B-B14F-4D97-AF65-F5344CB8AC3E}">
        <p14:creationId xmlns:p14="http://schemas.microsoft.com/office/powerpoint/2010/main" val="1949004363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mparison">
    <p:bg>
      <p:bgPr>
        <a:blipFill dpi="0" rotWithShape="1">
          <a:blip r:embed="rId2" cstate="print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251075"/>
            <a:ext cx="5157787" cy="3684588"/>
          </a:xfrm>
          <a:ln w="28575">
            <a:solidFill>
              <a:srgbClr val="555555"/>
            </a:solidFill>
          </a:ln>
        </p:spPr>
        <p:txBody>
          <a:bodyPr/>
          <a:lstStyle>
            <a:lvl1pPr>
              <a:buClr>
                <a:srgbClr val="0155A3"/>
              </a:buClr>
              <a:defRPr sz="2400">
                <a:solidFill>
                  <a:schemeClr val="tx1"/>
                </a:solidFill>
              </a:defRPr>
            </a:lvl1pPr>
            <a:lvl2pPr marL="1219170" indent="-609585">
              <a:buClr>
                <a:srgbClr val="009ECB"/>
              </a:buClr>
              <a:buFont typeface="Arial" panose="020B0604020202020204" pitchFamily="34" charset="0"/>
              <a:buChar char="•"/>
              <a:defRPr sz="2133">
                <a:solidFill>
                  <a:schemeClr val="tx1"/>
                </a:solidFill>
              </a:defRPr>
            </a:lvl2pPr>
            <a:lvl3pPr>
              <a:buClr>
                <a:srgbClr val="9AC328"/>
              </a:buClr>
              <a:defRPr sz="1867">
                <a:solidFill>
                  <a:schemeClr val="tx1"/>
                </a:solidFill>
              </a:defRPr>
            </a:lvl3pPr>
            <a:lvl4pPr>
              <a:buClr>
                <a:srgbClr val="B9328A"/>
              </a:buClr>
              <a:defRPr sz="1600">
                <a:solidFill>
                  <a:schemeClr val="tx1"/>
                </a:solidFill>
              </a:defRPr>
            </a:lvl4pPr>
            <a:lvl5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-15874"/>
            <a:ext cx="10515600" cy="1325563"/>
          </a:xfrm>
        </p:spPr>
        <p:txBody>
          <a:bodyPr>
            <a:normAutofit/>
          </a:bodyPr>
          <a:lstStyle>
            <a:lvl1pPr algn="r">
              <a:defRPr lang="en-US" sz="4267" b="1" kern="1200" dirty="0">
                <a:solidFill>
                  <a:srgbClr val="0155A3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427163"/>
            <a:ext cx="5157787" cy="823912"/>
          </a:xfrm>
          <a:prstGeom prst="round2DiagRect">
            <a:avLst/>
          </a:prstGeom>
          <a:ln w="57150">
            <a:solidFill>
              <a:srgbClr val="555555"/>
            </a:solidFill>
          </a:ln>
        </p:spPr>
        <p:txBody>
          <a:bodyPr anchor="b">
            <a:normAutofit/>
          </a:bodyPr>
          <a:lstStyle>
            <a:lvl1pPr marL="0" indent="0">
              <a:buNone/>
              <a:defRPr sz="2400" b="1">
                <a:solidFill>
                  <a:schemeClr val="tx1"/>
                </a:solidFill>
                <a:latin typeface="+mj-lt"/>
              </a:defRPr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2" y="1427163"/>
            <a:ext cx="5183188" cy="823912"/>
          </a:xfrm>
          <a:prstGeom prst="round2DiagRect">
            <a:avLst/>
          </a:prstGeom>
          <a:ln w="57150">
            <a:solidFill>
              <a:srgbClr val="555555"/>
            </a:solidFill>
          </a:ln>
        </p:spPr>
        <p:txBody>
          <a:bodyPr anchor="b">
            <a:normAutofit/>
          </a:bodyPr>
          <a:lstStyle>
            <a:lvl1pPr marL="0" indent="0">
              <a:buNone/>
              <a:defRPr sz="2400" b="1">
                <a:solidFill>
                  <a:schemeClr val="tx1"/>
                </a:solidFill>
                <a:latin typeface="+mj-lt"/>
              </a:defRPr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2" y="2251075"/>
            <a:ext cx="5183188" cy="3684588"/>
          </a:xfrm>
          <a:ln w="28575">
            <a:solidFill>
              <a:srgbClr val="555555"/>
            </a:solidFill>
          </a:ln>
        </p:spPr>
        <p:txBody>
          <a:bodyPr/>
          <a:lstStyle>
            <a:lvl1pPr>
              <a:buClr>
                <a:srgbClr val="0155A3"/>
              </a:buClr>
              <a:defRPr sz="2400">
                <a:solidFill>
                  <a:schemeClr val="tx1"/>
                </a:solidFill>
              </a:defRPr>
            </a:lvl1pPr>
            <a:lvl2pPr>
              <a:buClr>
                <a:srgbClr val="009ECB"/>
              </a:buClr>
              <a:defRPr sz="2133">
                <a:solidFill>
                  <a:schemeClr val="tx1"/>
                </a:solidFill>
              </a:defRPr>
            </a:lvl2pPr>
            <a:lvl3pPr>
              <a:buClr>
                <a:srgbClr val="9AC328"/>
              </a:buClr>
              <a:defRPr sz="1867">
                <a:solidFill>
                  <a:schemeClr val="tx1"/>
                </a:solidFill>
              </a:defRPr>
            </a:lvl3pPr>
            <a:lvl4pPr>
              <a:buClr>
                <a:srgbClr val="B9328A"/>
              </a:buClr>
              <a:defRPr sz="1600">
                <a:solidFill>
                  <a:schemeClr val="tx1"/>
                </a:solidFill>
              </a:defRPr>
            </a:lvl4pPr>
            <a:lvl5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467">
                <a:solidFill>
                  <a:schemeClr val="tx1">
                    <a:lumMod val="65000"/>
                    <a:lumOff val="35000"/>
                  </a:schemeClr>
                </a:solidFill>
                <a:latin typeface="HelveticaNeueLT Std" panose="020B0604020202020204" pitchFamily="34" charset="0"/>
              </a:defRPr>
            </a:lvl1pPr>
          </a:lstStyle>
          <a:p>
            <a:fld id="{88A6F53F-8A54-4A79-8103-48AFC8B113D8}" type="datetimeFigureOut">
              <a:rPr lang="fr-BE" smtClean="0"/>
              <a:pPr/>
              <a:t>12-08-25</a:t>
            </a:fld>
            <a:endParaRPr lang="fr-B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467">
                <a:solidFill>
                  <a:schemeClr val="tx1">
                    <a:lumMod val="65000"/>
                    <a:lumOff val="35000"/>
                  </a:schemeClr>
                </a:solidFill>
                <a:latin typeface="HelveticaNeueLT Std" panose="020B0604020202020204" pitchFamily="34" charset="0"/>
              </a:defRPr>
            </a:lvl1pPr>
          </a:lstStyle>
          <a:p>
            <a:endParaRPr lang="fr-B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l">
              <a:defRPr sz="1467">
                <a:solidFill>
                  <a:schemeClr val="tx1">
                    <a:lumMod val="65000"/>
                    <a:lumOff val="35000"/>
                  </a:schemeClr>
                </a:solidFill>
                <a:latin typeface="HelveticaNeueLT Std" panose="020B0604020202020204" pitchFamily="34" charset="0"/>
              </a:defRPr>
            </a:lvl1pPr>
          </a:lstStyle>
          <a:p>
            <a:fld id="{EBF5BBF1-494F-49AB-89F5-B64075298122}" type="slidenum">
              <a:rPr lang="fr-BE" smtClean="0"/>
              <a:pPr/>
              <a:t>‹Nº›</a:t>
            </a:fld>
            <a:endParaRPr lang="fr-BE"/>
          </a:p>
        </p:txBody>
      </p:sp>
      <p:pic>
        <p:nvPicPr>
          <p:cNvPr id="22" name="Picture 2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6279979"/>
            <a:ext cx="10515600" cy="45719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002" y="268477"/>
            <a:ext cx="1868999" cy="685300"/>
          </a:xfrm>
          <a:prstGeom prst="rect">
            <a:avLst/>
          </a:prstGeom>
          <a:noFill/>
          <a:ln>
            <a:noFill/>
          </a:ln>
        </p:spPr>
      </p:pic>
      <p:sp>
        <p:nvSpPr>
          <p:cNvPr id="16" name="Rectangle 15"/>
          <p:cNvSpPr/>
          <p:nvPr userDrawn="1"/>
        </p:nvSpPr>
        <p:spPr>
          <a:xfrm>
            <a:off x="3853963" y="6567006"/>
            <a:ext cx="4477636" cy="32496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267" baseline="30000">
                <a:solidFill>
                  <a:schemeClr val="tx1"/>
                </a:solidFill>
                <a:latin typeface="+mn-lt"/>
              </a:rPr>
              <a:t>patients • quality • value • sustainability • partnership</a:t>
            </a:r>
          </a:p>
        </p:txBody>
      </p:sp>
    </p:spTree>
    <p:extLst>
      <p:ext uri="{BB962C8B-B14F-4D97-AF65-F5344CB8AC3E}">
        <p14:creationId xmlns:p14="http://schemas.microsoft.com/office/powerpoint/2010/main" val="1028863867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Title Only">
    <p:bg>
      <p:bgPr>
        <a:blipFill dpi="0" rotWithShape="1">
          <a:blip r:embed="rId2" cstate="print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-15874"/>
            <a:ext cx="10515600" cy="1325563"/>
          </a:xfrm>
        </p:spPr>
        <p:txBody>
          <a:bodyPr>
            <a:normAutofit/>
          </a:bodyPr>
          <a:lstStyle>
            <a:lvl1pPr algn="r">
              <a:defRPr lang="en-US" sz="4267" b="1" kern="1200" dirty="0">
                <a:solidFill>
                  <a:srgbClr val="0155A3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467">
                <a:solidFill>
                  <a:schemeClr val="tx1">
                    <a:lumMod val="65000"/>
                    <a:lumOff val="35000"/>
                  </a:schemeClr>
                </a:solidFill>
                <a:latin typeface="HelveticaNeueLT Std" panose="020B0604020202020204" pitchFamily="34" charset="0"/>
              </a:defRPr>
            </a:lvl1pPr>
          </a:lstStyle>
          <a:p>
            <a:fld id="{88A6F53F-8A54-4A79-8103-48AFC8B113D8}" type="datetimeFigureOut">
              <a:rPr lang="fr-BE" smtClean="0"/>
              <a:pPr/>
              <a:t>12-08-25</a:t>
            </a:fld>
            <a:endParaRPr lang="fr-B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467">
                <a:solidFill>
                  <a:schemeClr val="tx1">
                    <a:lumMod val="65000"/>
                    <a:lumOff val="35000"/>
                  </a:schemeClr>
                </a:solidFill>
                <a:latin typeface="HelveticaNeueLT Std" panose="020B0604020202020204" pitchFamily="34" charset="0"/>
              </a:defRPr>
            </a:lvl1pPr>
          </a:lstStyle>
          <a:p>
            <a:endParaRPr lang="fr-B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l">
              <a:defRPr sz="1467">
                <a:solidFill>
                  <a:schemeClr val="tx1">
                    <a:lumMod val="65000"/>
                    <a:lumOff val="35000"/>
                  </a:schemeClr>
                </a:solidFill>
                <a:latin typeface="HelveticaNeueLT Std" panose="020B0604020202020204" pitchFamily="34" charset="0"/>
              </a:defRPr>
            </a:lvl1pPr>
          </a:lstStyle>
          <a:p>
            <a:fld id="{EBF5BBF1-494F-49AB-89F5-B64075298122}" type="slidenum">
              <a:rPr lang="fr-BE" smtClean="0"/>
              <a:pPr/>
              <a:t>‹Nº›</a:t>
            </a:fld>
            <a:endParaRPr lang="fr-BE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6279979"/>
            <a:ext cx="10515600" cy="45719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002" y="268477"/>
            <a:ext cx="1868999" cy="685300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Rectangle 12"/>
          <p:cNvSpPr/>
          <p:nvPr userDrawn="1"/>
        </p:nvSpPr>
        <p:spPr>
          <a:xfrm>
            <a:off x="3853963" y="6567006"/>
            <a:ext cx="4477636" cy="32496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267" baseline="30000">
                <a:solidFill>
                  <a:schemeClr val="tx1"/>
                </a:solidFill>
                <a:latin typeface="+mn-lt"/>
              </a:rPr>
              <a:t>patients • quality • value • sustainability • partnership</a:t>
            </a:r>
          </a:p>
        </p:txBody>
      </p:sp>
    </p:spTree>
    <p:extLst>
      <p:ext uri="{BB962C8B-B14F-4D97-AF65-F5344CB8AC3E}">
        <p14:creationId xmlns:p14="http://schemas.microsoft.com/office/powerpoint/2010/main" val="891934670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Blank">
    <p:bg>
      <p:bgPr>
        <a:blipFill dpi="0" rotWithShape="1">
          <a:blip r:embed="rId2" cstate="print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467">
                <a:solidFill>
                  <a:schemeClr val="tx1">
                    <a:lumMod val="65000"/>
                    <a:lumOff val="35000"/>
                  </a:schemeClr>
                </a:solidFill>
                <a:latin typeface="HelveticaNeueLT Std" panose="020B0604020202020204" pitchFamily="34" charset="0"/>
              </a:defRPr>
            </a:lvl1pPr>
          </a:lstStyle>
          <a:p>
            <a:fld id="{88A6F53F-8A54-4A79-8103-48AFC8B113D8}" type="datetimeFigureOut">
              <a:rPr lang="fr-BE" smtClean="0"/>
              <a:pPr/>
              <a:t>12-08-25</a:t>
            </a:fld>
            <a:endParaRPr lang="fr-B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467">
                <a:solidFill>
                  <a:schemeClr val="tx1">
                    <a:lumMod val="65000"/>
                    <a:lumOff val="35000"/>
                  </a:schemeClr>
                </a:solidFill>
                <a:latin typeface="HelveticaNeueLT Std" panose="020B0604020202020204" pitchFamily="34" charset="0"/>
              </a:defRPr>
            </a:lvl1pPr>
          </a:lstStyle>
          <a:p>
            <a:endParaRPr lang="fr-B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67">
                <a:solidFill>
                  <a:schemeClr val="tx1">
                    <a:lumMod val="65000"/>
                    <a:lumOff val="35000"/>
                  </a:schemeClr>
                </a:solidFill>
                <a:latin typeface="HelveticaNeueLT Std" panose="020B0604020202020204" pitchFamily="34" charset="0"/>
              </a:defRPr>
            </a:lvl1pPr>
          </a:lstStyle>
          <a:p>
            <a:pPr algn="l"/>
            <a:fld id="{EBF5BBF1-494F-49AB-89F5-B64075298122}" type="slidenum">
              <a:rPr lang="fr-BE" smtClean="0"/>
              <a:pPr algn="l"/>
              <a:t>‹Nº›</a:t>
            </a:fld>
            <a:endParaRPr lang="fr-BE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6279979"/>
            <a:ext cx="10515600" cy="45719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002" y="268477"/>
            <a:ext cx="1868999" cy="685300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Rectangle 11"/>
          <p:cNvSpPr/>
          <p:nvPr userDrawn="1"/>
        </p:nvSpPr>
        <p:spPr>
          <a:xfrm>
            <a:off x="3853963" y="6567006"/>
            <a:ext cx="4477636" cy="32496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267" baseline="30000">
                <a:solidFill>
                  <a:schemeClr val="tx1"/>
                </a:solidFill>
                <a:latin typeface="+mn-lt"/>
              </a:rPr>
              <a:t>patients • quality • value • sustainability • partnership</a:t>
            </a:r>
          </a:p>
        </p:txBody>
      </p:sp>
    </p:spTree>
    <p:extLst>
      <p:ext uri="{BB962C8B-B14F-4D97-AF65-F5344CB8AC3E}">
        <p14:creationId xmlns:p14="http://schemas.microsoft.com/office/powerpoint/2010/main" val="2750550997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1_Content with Caption">
    <p:bg>
      <p:bgPr>
        <a:blipFill dpi="0" rotWithShape="1">
          <a:blip r:embed="rId2" cstate="print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4267" b="1">
                <a:solidFill>
                  <a:srgbClr val="0155A3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457201"/>
            <a:ext cx="6172200" cy="5403851"/>
          </a:xfrm>
        </p:spPr>
        <p:txBody>
          <a:bodyPr/>
          <a:lstStyle>
            <a:lvl1pPr>
              <a:buClr>
                <a:srgbClr val="0155A3"/>
              </a:buClr>
              <a:defRPr sz="2400">
                <a:solidFill>
                  <a:schemeClr val="tx1"/>
                </a:solidFill>
                <a:latin typeface="+mn-lt"/>
              </a:defRPr>
            </a:lvl1pPr>
            <a:lvl2pPr>
              <a:buClr>
                <a:srgbClr val="009ECB"/>
              </a:buClr>
              <a:defRPr sz="2133">
                <a:solidFill>
                  <a:schemeClr val="tx1"/>
                </a:solidFill>
                <a:latin typeface="+mn-lt"/>
              </a:defRPr>
            </a:lvl2pPr>
            <a:lvl3pPr>
              <a:buClr>
                <a:srgbClr val="9AC328"/>
              </a:buClr>
              <a:defRPr sz="1867">
                <a:solidFill>
                  <a:schemeClr val="tx1"/>
                </a:solidFill>
                <a:latin typeface="+mn-lt"/>
              </a:defRPr>
            </a:lvl3pPr>
            <a:lvl4pPr>
              <a:buClr>
                <a:srgbClr val="B9328A"/>
              </a:buClr>
              <a:defRPr sz="1600">
                <a:solidFill>
                  <a:schemeClr val="tx1"/>
                </a:solidFill>
                <a:latin typeface="+mn-lt"/>
              </a:defRPr>
            </a:lvl4pPr>
            <a:lvl5pPr marL="2438278" indent="0">
              <a:buNone/>
              <a:defRPr sz="2667">
                <a:solidFill>
                  <a:schemeClr val="tx1">
                    <a:lumMod val="65000"/>
                    <a:lumOff val="35000"/>
                  </a:schemeClr>
                </a:solidFill>
                <a:latin typeface="HelveticaNeueLT Std" panose="020B0604020202020204" pitchFamily="34" charset="0"/>
              </a:defRPr>
            </a:lvl5pPr>
            <a:lvl6pPr>
              <a:defRPr sz="2667"/>
            </a:lvl6pPr>
            <a:lvl7pPr>
              <a:defRPr sz="2667"/>
            </a:lvl7pPr>
            <a:lvl8pPr>
              <a:defRPr sz="2667"/>
            </a:lvl8pPr>
            <a:lvl9pPr>
              <a:defRPr sz="266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2"/>
            <a:ext cx="3932237" cy="3811588"/>
          </a:xfrm>
        </p:spPr>
        <p:txBody>
          <a:bodyPr/>
          <a:lstStyle>
            <a:lvl1pPr marL="0" indent="0">
              <a:buNone/>
              <a:defRPr sz="2133">
                <a:solidFill>
                  <a:schemeClr val="tx1"/>
                </a:solidFill>
                <a:latin typeface="+mn-lt"/>
              </a:defRPr>
            </a:lvl1pPr>
            <a:lvl2pPr marL="609570" indent="0">
              <a:buNone/>
              <a:defRPr sz="1867"/>
            </a:lvl2pPr>
            <a:lvl3pPr marL="1219140" indent="0">
              <a:buNone/>
              <a:defRPr sz="1600"/>
            </a:lvl3pPr>
            <a:lvl4pPr marL="1828709" indent="0">
              <a:buNone/>
              <a:defRPr sz="1333"/>
            </a:lvl4pPr>
            <a:lvl5pPr marL="2438278" indent="0">
              <a:buNone/>
              <a:defRPr sz="1333"/>
            </a:lvl5pPr>
            <a:lvl6pPr marL="3047848" indent="0">
              <a:buNone/>
              <a:defRPr sz="1333"/>
            </a:lvl6pPr>
            <a:lvl7pPr marL="3657418" indent="0">
              <a:buNone/>
              <a:defRPr sz="1333"/>
            </a:lvl7pPr>
            <a:lvl8pPr marL="4266987" indent="0">
              <a:buNone/>
              <a:defRPr sz="1333"/>
            </a:lvl8pPr>
            <a:lvl9pPr marL="4876557" indent="0">
              <a:buNone/>
              <a:defRPr sz="1333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467">
                <a:solidFill>
                  <a:schemeClr val="tx1">
                    <a:lumMod val="65000"/>
                    <a:lumOff val="35000"/>
                  </a:schemeClr>
                </a:solidFill>
                <a:latin typeface="HelveticaNeueLT Std" panose="020B0604020202020204" pitchFamily="34" charset="0"/>
              </a:defRPr>
            </a:lvl1pPr>
          </a:lstStyle>
          <a:p>
            <a:fld id="{88A6F53F-8A54-4A79-8103-48AFC8B113D8}" type="datetimeFigureOut">
              <a:rPr lang="fr-BE" smtClean="0"/>
              <a:pPr/>
              <a:t>12-08-25</a:t>
            </a:fld>
            <a:endParaRPr lang="fr-B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467">
                <a:solidFill>
                  <a:schemeClr val="tx1">
                    <a:lumMod val="65000"/>
                    <a:lumOff val="35000"/>
                  </a:schemeClr>
                </a:solidFill>
                <a:latin typeface="HelveticaNeueLT Std" panose="020B0604020202020204" pitchFamily="34" charset="0"/>
              </a:defRPr>
            </a:lvl1pPr>
          </a:lstStyle>
          <a:p>
            <a:endParaRPr lang="fr-B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l">
              <a:defRPr sz="1467">
                <a:solidFill>
                  <a:schemeClr val="tx1">
                    <a:lumMod val="65000"/>
                    <a:lumOff val="35000"/>
                  </a:schemeClr>
                </a:solidFill>
                <a:latin typeface="HelveticaNeueLT Std" panose="020B0604020202020204" pitchFamily="34" charset="0"/>
              </a:defRPr>
            </a:lvl1pPr>
          </a:lstStyle>
          <a:p>
            <a:fld id="{EBF5BBF1-494F-49AB-89F5-B64075298122}" type="slidenum">
              <a:rPr lang="fr-BE" smtClean="0"/>
              <a:pPr/>
              <a:t>‹Nº›</a:t>
            </a:fld>
            <a:endParaRPr lang="fr-BE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6279981"/>
            <a:ext cx="10515600" cy="45719"/>
          </a:xfrm>
          <a:prstGeom prst="rect">
            <a:avLst/>
          </a:prstGeom>
        </p:spPr>
      </p:pic>
      <p:sp>
        <p:nvSpPr>
          <p:cNvPr id="13" name="Rectangle 12"/>
          <p:cNvSpPr/>
          <p:nvPr userDrawn="1"/>
        </p:nvSpPr>
        <p:spPr>
          <a:xfrm>
            <a:off x="3853964" y="6567008"/>
            <a:ext cx="4477636" cy="32496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267" baseline="30000">
                <a:solidFill>
                  <a:schemeClr val="tx1"/>
                </a:solidFill>
                <a:latin typeface="+mn-lt"/>
              </a:rPr>
              <a:t>patients • quality • value • sustainability • partnership</a:t>
            </a:r>
          </a:p>
        </p:txBody>
      </p:sp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29602" y="6407969"/>
            <a:ext cx="978868" cy="35891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5497204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1_Picture with Caption">
    <p:bg>
      <p:bgPr>
        <a:blipFill dpi="0" rotWithShape="1">
          <a:blip r:embed="rId2" cstate="print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4267" b="1">
                <a:solidFill>
                  <a:srgbClr val="0155A3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457201"/>
            <a:ext cx="6172200" cy="5403851"/>
          </a:xfrm>
          <a:prstGeom prst="round2DiagRect">
            <a:avLst/>
          </a:prstGeom>
          <a:ln w="50800">
            <a:solidFill>
              <a:srgbClr val="555555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none"/>
        </p:style>
        <p:txBody>
          <a:bodyPr anchor="t"/>
          <a:lstStyle>
            <a:lvl1pPr marL="0" indent="0">
              <a:buNone/>
              <a:defRPr sz="4267">
                <a:solidFill>
                  <a:schemeClr val="tx1"/>
                </a:solidFill>
                <a:latin typeface="+mn-lt"/>
              </a:defRPr>
            </a:lvl1pPr>
            <a:lvl2pPr marL="609570" indent="0">
              <a:buNone/>
              <a:defRPr sz="3733"/>
            </a:lvl2pPr>
            <a:lvl3pPr marL="1219140" indent="0">
              <a:buNone/>
              <a:defRPr sz="3200"/>
            </a:lvl3pPr>
            <a:lvl4pPr marL="1828709" indent="0">
              <a:buNone/>
              <a:defRPr sz="2667"/>
            </a:lvl4pPr>
            <a:lvl5pPr marL="2438278" indent="0">
              <a:buNone/>
              <a:defRPr sz="2667"/>
            </a:lvl5pPr>
            <a:lvl6pPr marL="3047848" indent="0">
              <a:buNone/>
              <a:defRPr sz="2667"/>
            </a:lvl6pPr>
            <a:lvl7pPr marL="3657418" indent="0">
              <a:buNone/>
              <a:defRPr sz="2667"/>
            </a:lvl7pPr>
            <a:lvl8pPr marL="4266987" indent="0">
              <a:buNone/>
              <a:defRPr sz="2667"/>
            </a:lvl8pPr>
            <a:lvl9pPr marL="4876557" indent="0">
              <a:buNone/>
              <a:defRPr sz="2667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2"/>
            <a:ext cx="3932237" cy="3811588"/>
          </a:xfrm>
        </p:spPr>
        <p:txBody>
          <a:bodyPr/>
          <a:lstStyle>
            <a:lvl1pPr marL="0" indent="0">
              <a:buNone/>
              <a:defRPr sz="2133">
                <a:solidFill>
                  <a:schemeClr val="tx1"/>
                </a:solidFill>
                <a:latin typeface="+mn-lt"/>
              </a:defRPr>
            </a:lvl1pPr>
            <a:lvl2pPr marL="609570" indent="0">
              <a:buNone/>
              <a:defRPr sz="1867"/>
            </a:lvl2pPr>
            <a:lvl3pPr marL="1219140" indent="0">
              <a:buNone/>
              <a:defRPr sz="1600"/>
            </a:lvl3pPr>
            <a:lvl4pPr marL="1828709" indent="0">
              <a:buNone/>
              <a:defRPr sz="1333"/>
            </a:lvl4pPr>
            <a:lvl5pPr marL="2438278" indent="0">
              <a:buNone/>
              <a:defRPr sz="1333"/>
            </a:lvl5pPr>
            <a:lvl6pPr marL="3047848" indent="0">
              <a:buNone/>
              <a:defRPr sz="1333"/>
            </a:lvl6pPr>
            <a:lvl7pPr marL="3657418" indent="0">
              <a:buNone/>
              <a:defRPr sz="1333"/>
            </a:lvl7pPr>
            <a:lvl8pPr marL="4266987" indent="0">
              <a:buNone/>
              <a:defRPr sz="1333"/>
            </a:lvl8pPr>
            <a:lvl9pPr marL="4876557" indent="0">
              <a:buNone/>
              <a:defRPr sz="1333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467">
                <a:solidFill>
                  <a:schemeClr val="tx1">
                    <a:lumMod val="65000"/>
                    <a:lumOff val="35000"/>
                  </a:schemeClr>
                </a:solidFill>
                <a:latin typeface="HelveticaNeueLT Std" panose="020B0604020202020204" pitchFamily="34" charset="0"/>
              </a:defRPr>
            </a:lvl1pPr>
          </a:lstStyle>
          <a:p>
            <a:fld id="{88A6F53F-8A54-4A79-8103-48AFC8B113D8}" type="datetimeFigureOut">
              <a:rPr lang="fr-BE" smtClean="0"/>
              <a:pPr/>
              <a:t>12-08-25</a:t>
            </a:fld>
            <a:endParaRPr lang="fr-B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467">
                <a:solidFill>
                  <a:schemeClr val="tx1">
                    <a:lumMod val="65000"/>
                    <a:lumOff val="35000"/>
                  </a:schemeClr>
                </a:solidFill>
                <a:latin typeface="HelveticaNeueLT Std" panose="020B0604020202020204" pitchFamily="34" charset="0"/>
              </a:defRPr>
            </a:lvl1pPr>
          </a:lstStyle>
          <a:p>
            <a:endParaRPr lang="fr-B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67">
                <a:solidFill>
                  <a:schemeClr val="tx1">
                    <a:lumMod val="65000"/>
                    <a:lumOff val="35000"/>
                  </a:schemeClr>
                </a:solidFill>
                <a:latin typeface="HelveticaNeueLT Std" panose="020B0604020202020204" pitchFamily="34" charset="0"/>
              </a:defRPr>
            </a:lvl1pPr>
          </a:lstStyle>
          <a:p>
            <a:pPr algn="l"/>
            <a:fld id="{EBF5BBF1-494F-49AB-89F5-B64075298122}" type="slidenum">
              <a:rPr lang="fr-BE" smtClean="0"/>
              <a:pPr algn="l"/>
              <a:t>‹Nº›</a:t>
            </a:fld>
            <a:endParaRPr lang="fr-BE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29602" y="6407969"/>
            <a:ext cx="978868" cy="358919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6279981"/>
            <a:ext cx="10515600" cy="45719"/>
          </a:xfrm>
          <a:prstGeom prst="rect">
            <a:avLst/>
          </a:prstGeom>
        </p:spPr>
      </p:pic>
      <p:sp>
        <p:nvSpPr>
          <p:cNvPr id="13" name="Rectangle 12"/>
          <p:cNvSpPr/>
          <p:nvPr userDrawn="1"/>
        </p:nvSpPr>
        <p:spPr>
          <a:xfrm>
            <a:off x="3853964" y="6567008"/>
            <a:ext cx="4477636" cy="32496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267" baseline="30000">
                <a:solidFill>
                  <a:schemeClr val="tx1"/>
                </a:solidFill>
                <a:latin typeface="+mn-lt"/>
              </a:rPr>
              <a:t>patients • quality • value • sustainability • partnership</a:t>
            </a:r>
          </a:p>
        </p:txBody>
      </p:sp>
    </p:spTree>
    <p:extLst>
      <p:ext uri="{BB962C8B-B14F-4D97-AF65-F5344CB8AC3E}">
        <p14:creationId xmlns:p14="http://schemas.microsoft.com/office/powerpoint/2010/main" val="3130734147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1_Title and Vertical Text">
    <p:bg>
      <p:bgPr>
        <a:blipFill dpi="0" rotWithShape="1">
          <a:blip r:embed="rId2" cstate="print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-15874"/>
            <a:ext cx="10515600" cy="1325563"/>
          </a:xfrm>
        </p:spPr>
        <p:txBody>
          <a:bodyPr>
            <a:normAutofit/>
          </a:bodyPr>
          <a:lstStyle>
            <a:lvl1pPr>
              <a:defRPr sz="4267" b="1">
                <a:solidFill>
                  <a:srgbClr val="0155A3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1571625"/>
            <a:ext cx="10515600" cy="4351339"/>
          </a:xfrm>
        </p:spPr>
        <p:txBody>
          <a:bodyPr vert="eaVert"/>
          <a:lstStyle>
            <a:lvl1pPr>
              <a:buClr>
                <a:srgbClr val="0155A3"/>
              </a:buClr>
              <a:defRPr sz="2400">
                <a:solidFill>
                  <a:schemeClr val="tx1"/>
                </a:solidFill>
                <a:latin typeface="+mn-lt"/>
              </a:defRPr>
            </a:lvl1pPr>
            <a:lvl2pPr>
              <a:buClr>
                <a:srgbClr val="009ECB"/>
              </a:buClr>
              <a:defRPr sz="2133">
                <a:solidFill>
                  <a:schemeClr val="tx1"/>
                </a:solidFill>
                <a:latin typeface="+mn-lt"/>
              </a:defRPr>
            </a:lvl2pPr>
            <a:lvl3pPr marL="1676317" indent="-457178">
              <a:buClr>
                <a:srgbClr val="9AC328"/>
              </a:buClr>
              <a:buFont typeface="Arial" panose="020B0604020202020204" pitchFamily="34" charset="0"/>
              <a:buChar char="•"/>
              <a:defRPr sz="1867">
                <a:solidFill>
                  <a:schemeClr val="tx1"/>
                </a:solidFill>
                <a:latin typeface="+mn-lt"/>
              </a:defRPr>
            </a:lvl3pPr>
            <a:lvl4pPr>
              <a:buClr>
                <a:srgbClr val="B9328A"/>
              </a:buClr>
              <a:defRPr sz="1600">
                <a:solidFill>
                  <a:schemeClr val="tx1"/>
                </a:solidFill>
                <a:latin typeface="+mn-lt"/>
              </a:defRPr>
            </a:lvl4pPr>
            <a:lvl5pPr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HelveticaNeueLT Std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467">
                <a:solidFill>
                  <a:schemeClr val="tx1">
                    <a:lumMod val="65000"/>
                    <a:lumOff val="35000"/>
                  </a:schemeClr>
                </a:solidFill>
                <a:latin typeface="HelveticaNeueLT Std" panose="020B0604020202020204" pitchFamily="34" charset="0"/>
              </a:defRPr>
            </a:lvl1pPr>
          </a:lstStyle>
          <a:p>
            <a:fld id="{88A6F53F-8A54-4A79-8103-48AFC8B113D8}" type="datetimeFigureOut">
              <a:rPr lang="fr-BE" smtClean="0"/>
              <a:pPr/>
              <a:t>12-08-25</a:t>
            </a:fld>
            <a:endParaRPr lang="fr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467">
                <a:solidFill>
                  <a:schemeClr val="tx1">
                    <a:lumMod val="65000"/>
                    <a:lumOff val="35000"/>
                  </a:schemeClr>
                </a:solidFill>
                <a:latin typeface="HelveticaNeueLT Std" panose="020B0604020202020204" pitchFamily="34" charset="0"/>
              </a:defRPr>
            </a:lvl1pPr>
          </a:lstStyle>
          <a:p>
            <a:endParaRPr lang="fr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67">
                <a:solidFill>
                  <a:schemeClr val="tx1">
                    <a:lumMod val="65000"/>
                    <a:lumOff val="35000"/>
                  </a:schemeClr>
                </a:solidFill>
                <a:latin typeface="HelveticaNeueLT Std" panose="020B0604020202020204" pitchFamily="34" charset="0"/>
              </a:defRPr>
            </a:lvl1pPr>
          </a:lstStyle>
          <a:p>
            <a:pPr algn="l"/>
            <a:fld id="{EBF5BBF1-494F-49AB-89F5-B64075298122}" type="slidenum">
              <a:rPr lang="fr-BE" smtClean="0"/>
              <a:pPr algn="l"/>
              <a:t>‹Nº›</a:t>
            </a:fld>
            <a:endParaRPr lang="fr-BE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6279981"/>
            <a:ext cx="10515600" cy="45719"/>
          </a:xfrm>
          <a:prstGeom prst="rect">
            <a:avLst/>
          </a:prstGeom>
        </p:spPr>
      </p:pic>
      <p:sp>
        <p:nvSpPr>
          <p:cNvPr id="12" name="Rectangle 11"/>
          <p:cNvSpPr/>
          <p:nvPr userDrawn="1"/>
        </p:nvSpPr>
        <p:spPr>
          <a:xfrm>
            <a:off x="3853964" y="6567008"/>
            <a:ext cx="4477636" cy="32496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267" baseline="30000">
                <a:solidFill>
                  <a:schemeClr val="tx1"/>
                </a:solidFill>
                <a:latin typeface="+mn-lt"/>
              </a:rPr>
              <a:t>patients • quality • value • sustainability • partnership</a:t>
            </a:r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29602" y="6407969"/>
            <a:ext cx="978868" cy="35891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93861592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2_Content with Caption">
    <p:bg>
      <p:bgPr>
        <a:blipFill dpi="0" rotWithShape="1">
          <a:blip r:embed="rId2" cstate="print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4267" b="1">
                <a:solidFill>
                  <a:srgbClr val="0155A3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457201"/>
            <a:ext cx="6172200" cy="5403851"/>
          </a:xfrm>
        </p:spPr>
        <p:txBody>
          <a:bodyPr/>
          <a:lstStyle>
            <a:lvl1pPr>
              <a:buClr>
                <a:srgbClr val="0155A3"/>
              </a:buClr>
              <a:defRPr sz="2400">
                <a:solidFill>
                  <a:schemeClr val="tx1"/>
                </a:solidFill>
                <a:latin typeface="+mn-lt"/>
              </a:defRPr>
            </a:lvl1pPr>
            <a:lvl2pPr>
              <a:buClr>
                <a:srgbClr val="009ECB"/>
              </a:buClr>
              <a:defRPr sz="2133">
                <a:solidFill>
                  <a:schemeClr val="tx1"/>
                </a:solidFill>
                <a:latin typeface="+mn-lt"/>
              </a:defRPr>
            </a:lvl2pPr>
            <a:lvl3pPr>
              <a:buClr>
                <a:srgbClr val="9AC328"/>
              </a:buClr>
              <a:defRPr sz="1867">
                <a:solidFill>
                  <a:schemeClr val="tx1"/>
                </a:solidFill>
                <a:latin typeface="+mn-lt"/>
              </a:defRPr>
            </a:lvl3pPr>
            <a:lvl4pPr>
              <a:buClr>
                <a:srgbClr val="B9328A"/>
              </a:buClr>
              <a:defRPr sz="1600">
                <a:solidFill>
                  <a:schemeClr val="tx1"/>
                </a:solidFill>
                <a:latin typeface="+mn-lt"/>
              </a:defRPr>
            </a:lvl4pPr>
            <a:lvl5pPr marL="2438339" indent="0">
              <a:buNone/>
              <a:defRPr sz="2667">
                <a:solidFill>
                  <a:schemeClr val="tx1">
                    <a:lumMod val="65000"/>
                    <a:lumOff val="35000"/>
                  </a:schemeClr>
                </a:solidFill>
                <a:latin typeface="HelveticaNeueLT Std" panose="020B0604020202020204" pitchFamily="34" charset="0"/>
              </a:defRPr>
            </a:lvl5pPr>
            <a:lvl6pPr>
              <a:defRPr sz="2667"/>
            </a:lvl6pPr>
            <a:lvl7pPr>
              <a:defRPr sz="2667"/>
            </a:lvl7pPr>
            <a:lvl8pPr>
              <a:defRPr sz="2667"/>
            </a:lvl8pPr>
            <a:lvl9pPr>
              <a:defRPr sz="266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2133">
                <a:solidFill>
                  <a:schemeClr val="tx1"/>
                </a:solidFill>
                <a:latin typeface="+mn-lt"/>
              </a:defRPr>
            </a:lvl1pPr>
            <a:lvl2pPr marL="609585" indent="0">
              <a:buNone/>
              <a:defRPr sz="1867"/>
            </a:lvl2pPr>
            <a:lvl3pPr marL="1219170" indent="0">
              <a:buNone/>
              <a:defRPr sz="1600"/>
            </a:lvl3pPr>
            <a:lvl4pPr marL="1828754" indent="0">
              <a:buNone/>
              <a:defRPr sz="1333"/>
            </a:lvl4pPr>
            <a:lvl5pPr marL="2438339" indent="0">
              <a:buNone/>
              <a:defRPr sz="1333"/>
            </a:lvl5pPr>
            <a:lvl6pPr marL="3047924" indent="0">
              <a:buNone/>
              <a:defRPr sz="1333"/>
            </a:lvl6pPr>
            <a:lvl7pPr marL="3657509" indent="0">
              <a:buNone/>
              <a:defRPr sz="1333"/>
            </a:lvl7pPr>
            <a:lvl8pPr marL="4267093" indent="0">
              <a:buNone/>
              <a:defRPr sz="1333"/>
            </a:lvl8pPr>
            <a:lvl9pPr marL="4876678" indent="0">
              <a:buNone/>
              <a:defRPr sz="1333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467">
                <a:solidFill>
                  <a:schemeClr val="tx1">
                    <a:lumMod val="65000"/>
                    <a:lumOff val="35000"/>
                  </a:schemeClr>
                </a:solidFill>
                <a:latin typeface="HelveticaNeueLT Std" panose="020B0604020202020204" pitchFamily="34" charset="0"/>
              </a:defRPr>
            </a:lvl1pPr>
          </a:lstStyle>
          <a:p>
            <a:fld id="{88A6F53F-8A54-4A79-8103-48AFC8B113D8}" type="datetimeFigureOut">
              <a:rPr lang="fr-BE" smtClean="0"/>
              <a:pPr/>
              <a:t>12-08-25</a:t>
            </a:fld>
            <a:endParaRPr lang="fr-B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467">
                <a:solidFill>
                  <a:schemeClr val="tx1">
                    <a:lumMod val="65000"/>
                    <a:lumOff val="35000"/>
                  </a:schemeClr>
                </a:solidFill>
                <a:latin typeface="HelveticaNeueLT Std" panose="020B0604020202020204" pitchFamily="34" charset="0"/>
              </a:defRPr>
            </a:lvl1pPr>
          </a:lstStyle>
          <a:p>
            <a:endParaRPr lang="fr-B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l">
              <a:defRPr sz="1467">
                <a:solidFill>
                  <a:schemeClr val="tx1">
                    <a:lumMod val="65000"/>
                    <a:lumOff val="35000"/>
                  </a:schemeClr>
                </a:solidFill>
                <a:latin typeface="HelveticaNeueLT Std" panose="020B0604020202020204" pitchFamily="34" charset="0"/>
              </a:defRPr>
            </a:lvl1pPr>
          </a:lstStyle>
          <a:p>
            <a:fld id="{EBF5BBF1-494F-49AB-89F5-B64075298122}" type="slidenum">
              <a:rPr lang="fr-BE" smtClean="0"/>
              <a:pPr/>
              <a:t>‹Nº›</a:t>
            </a:fld>
            <a:endParaRPr lang="fr-BE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6279979"/>
            <a:ext cx="10515600" cy="45719"/>
          </a:xfrm>
          <a:prstGeom prst="rect">
            <a:avLst/>
          </a:prstGeom>
        </p:spPr>
      </p:pic>
      <p:sp>
        <p:nvSpPr>
          <p:cNvPr id="13" name="Rectangle 12"/>
          <p:cNvSpPr/>
          <p:nvPr userDrawn="1"/>
        </p:nvSpPr>
        <p:spPr>
          <a:xfrm>
            <a:off x="3853963" y="6567006"/>
            <a:ext cx="4477636" cy="32496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267" baseline="30000">
                <a:solidFill>
                  <a:schemeClr val="tx1"/>
                </a:solidFill>
                <a:latin typeface="+mn-lt"/>
              </a:rPr>
              <a:t>patients • quality • value • sustainability • partnership</a:t>
            </a:r>
          </a:p>
        </p:txBody>
      </p:sp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29601" y="6407967"/>
            <a:ext cx="978868" cy="35891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24578645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2_Picture with Caption">
    <p:bg>
      <p:bgPr>
        <a:blipFill dpi="0" rotWithShape="1">
          <a:blip r:embed="rId2" cstate="print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4267" b="1">
                <a:solidFill>
                  <a:srgbClr val="0155A3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457201"/>
            <a:ext cx="6172200" cy="5403851"/>
          </a:xfrm>
          <a:prstGeom prst="round2DiagRect">
            <a:avLst/>
          </a:prstGeom>
          <a:ln w="50800">
            <a:solidFill>
              <a:srgbClr val="555555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none"/>
        </p:style>
        <p:txBody>
          <a:bodyPr anchor="t"/>
          <a:lstStyle>
            <a:lvl1pPr marL="0" indent="0">
              <a:buNone/>
              <a:defRPr sz="4267">
                <a:solidFill>
                  <a:schemeClr val="tx1"/>
                </a:solidFill>
                <a:latin typeface="+mn-lt"/>
              </a:defRPr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2133">
                <a:solidFill>
                  <a:schemeClr val="tx1"/>
                </a:solidFill>
                <a:latin typeface="+mn-lt"/>
              </a:defRPr>
            </a:lvl1pPr>
            <a:lvl2pPr marL="609585" indent="0">
              <a:buNone/>
              <a:defRPr sz="1867"/>
            </a:lvl2pPr>
            <a:lvl3pPr marL="1219170" indent="0">
              <a:buNone/>
              <a:defRPr sz="1600"/>
            </a:lvl3pPr>
            <a:lvl4pPr marL="1828754" indent="0">
              <a:buNone/>
              <a:defRPr sz="1333"/>
            </a:lvl4pPr>
            <a:lvl5pPr marL="2438339" indent="0">
              <a:buNone/>
              <a:defRPr sz="1333"/>
            </a:lvl5pPr>
            <a:lvl6pPr marL="3047924" indent="0">
              <a:buNone/>
              <a:defRPr sz="1333"/>
            </a:lvl6pPr>
            <a:lvl7pPr marL="3657509" indent="0">
              <a:buNone/>
              <a:defRPr sz="1333"/>
            </a:lvl7pPr>
            <a:lvl8pPr marL="4267093" indent="0">
              <a:buNone/>
              <a:defRPr sz="1333"/>
            </a:lvl8pPr>
            <a:lvl9pPr marL="4876678" indent="0">
              <a:buNone/>
              <a:defRPr sz="1333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467">
                <a:solidFill>
                  <a:schemeClr val="tx1">
                    <a:lumMod val="65000"/>
                    <a:lumOff val="35000"/>
                  </a:schemeClr>
                </a:solidFill>
                <a:latin typeface="HelveticaNeueLT Std" panose="020B0604020202020204" pitchFamily="34" charset="0"/>
              </a:defRPr>
            </a:lvl1pPr>
          </a:lstStyle>
          <a:p>
            <a:fld id="{88A6F53F-8A54-4A79-8103-48AFC8B113D8}" type="datetimeFigureOut">
              <a:rPr lang="fr-BE" smtClean="0"/>
              <a:pPr/>
              <a:t>12-08-25</a:t>
            </a:fld>
            <a:endParaRPr lang="fr-B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467">
                <a:solidFill>
                  <a:schemeClr val="tx1">
                    <a:lumMod val="65000"/>
                    <a:lumOff val="35000"/>
                  </a:schemeClr>
                </a:solidFill>
                <a:latin typeface="HelveticaNeueLT Std" panose="020B0604020202020204" pitchFamily="34" charset="0"/>
              </a:defRPr>
            </a:lvl1pPr>
          </a:lstStyle>
          <a:p>
            <a:endParaRPr lang="fr-B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67">
                <a:solidFill>
                  <a:schemeClr val="tx1">
                    <a:lumMod val="65000"/>
                    <a:lumOff val="35000"/>
                  </a:schemeClr>
                </a:solidFill>
                <a:latin typeface="HelveticaNeueLT Std" panose="020B0604020202020204" pitchFamily="34" charset="0"/>
              </a:defRPr>
            </a:lvl1pPr>
          </a:lstStyle>
          <a:p>
            <a:pPr algn="l"/>
            <a:fld id="{EBF5BBF1-494F-49AB-89F5-B64075298122}" type="slidenum">
              <a:rPr lang="fr-BE" smtClean="0"/>
              <a:pPr algn="l"/>
              <a:t>‹Nº›</a:t>
            </a:fld>
            <a:endParaRPr lang="fr-BE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29601" y="6407967"/>
            <a:ext cx="978868" cy="358919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6279979"/>
            <a:ext cx="10515600" cy="45719"/>
          </a:xfrm>
          <a:prstGeom prst="rect">
            <a:avLst/>
          </a:prstGeom>
        </p:spPr>
      </p:pic>
      <p:sp>
        <p:nvSpPr>
          <p:cNvPr id="13" name="Rectangle 12"/>
          <p:cNvSpPr/>
          <p:nvPr userDrawn="1"/>
        </p:nvSpPr>
        <p:spPr>
          <a:xfrm>
            <a:off x="3853963" y="6567006"/>
            <a:ext cx="4477636" cy="32496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267" baseline="30000">
                <a:solidFill>
                  <a:schemeClr val="tx1"/>
                </a:solidFill>
                <a:latin typeface="+mn-lt"/>
              </a:rPr>
              <a:t>patients • quality • value • sustainability • partnership</a:t>
            </a:r>
          </a:p>
        </p:txBody>
      </p:sp>
    </p:spTree>
    <p:extLst>
      <p:ext uri="{BB962C8B-B14F-4D97-AF65-F5344CB8AC3E}">
        <p14:creationId xmlns:p14="http://schemas.microsoft.com/office/powerpoint/2010/main" val="4012179334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2_Title and Vertical Text">
    <p:bg>
      <p:bgPr>
        <a:blipFill dpi="0" rotWithShape="1">
          <a:blip r:embed="rId2" cstate="print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-15874"/>
            <a:ext cx="10515600" cy="1325563"/>
          </a:xfrm>
        </p:spPr>
        <p:txBody>
          <a:bodyPr>
            <a:normAutofit/>
          </a:bodyPr>
          <a:lstStyle>
            <a:lvl1pPr>
              <a:defRPr sz="4267" b="1">
                <a:solidFill>
                  <a:srgbClr val="0155A3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1571625"/>
            <a:ext cx="10515600" cy="4351339"/>
          </a:xfrm>
        </p:spPr>
        <p:txBody>
          <a:bodyPr vert="eaVert"/>
          <a:lstStyle>
            <a:lvl1pPr>
              <a:buClr>
                <a:srgbClr val="0155A3"/>
              </a:buClr>
              <a:defRPr sz="2400">
                <a:solidFill>
                  <a:schemeClr val="tx1"/>
                </a:solidFill>
                <a:latin typeface="+mn-lt"/>
              </a:defRPr>
            </a:lvl1pPr>
            <a:lvl2pPr>
              <a:buClr>
                <a:srgbClr val="009ECB"/>
              </a:buClr>
              <a:defRPr sz="2133">
                <a:solidFill>
                  <a:schemeClr val="tx1"/>
                </a:solidFill>
                <a:latin typeface="+mn-lt"/>
              </a:defRPr>
            </a:lvl2pPr>
            <a:lvl3pPr marL="1676358" indent="-457189">
              <a:buClr>
                <a:srgbClr val="9AC328"/>
              </a:buClr>
              <a:buFont typeface="Arial" panose="020B0604020202020204" pitchFamily="34" charset="0"/>
              <a:buChar char="•"/>
              <a:defRPr sz="1867">
                <a:solidFill>
                  <a:schemeClr val="tx1"/>
                </a:solidFill>
                <a:latin typeface="+mn-lt"/>
              </a:defRPr>
            </a:lvl3pPr>
            <a:lvl4pPr>
              <a:buClr>
                <a:srgbClr val="B9328A"/>
              </a:buClr>
              <a:defRPr sz="1600">
                <a:solidFill>
                  <a:schemeClr val="tx1"/>
                </a:solidFill>
                <a:latin typeface="+mn-lt"/>
              </a:defRPr>
            </a:lvl4pPr>
            <a:lvl5pPr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HelveticaNeueLT Std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467">
                <a:solidFill>
                  <a:schemeClr val="tx1">
                    <a:lumMod val="65000"/>
                    <a:lumOff val="35000"/>
                  </a:schemeClr>
                </a:solidFill>
                <a:latin typeface="HelveticaNeueLT Std" panose="020B0604020202020204" pitchFamily="34" charset="0"/>
              </a:defRPr>
            </a:lvl1pPr>
          </a:lstStyle>
          <a:p>
            <a:fld id="{88A6F53F-8A54-4A79-8103-48AFC8B113D8}" type="datetimeFigureOut">
              <a:rPr lang="fr-BE" smtClean="0"/>
              <a:pPr/>
              <a:t>12-08-25</a:t>
            </a:fld>
            <a:endParaRPr lang="fr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467">
                <a:solidFill>
                  <a:schemeClr val="tx1">
                    <a:lumMod val="65000"/>
                    <a:lumOff val="35000"/>
                  </a:schemeClr>
                </a:solidFill>
                <a:latin typeface="HelveticaNeueLT Std" panose="020B0604020202020204" pitchFamily="34" charset="0"/>
              </a:defRPr>
            </a:lvl1pPr>
          </a:lstStyle>
          <a:p>
            <a:endParaRPr lang="fr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67">
                <a:solidFill>
                  <a:schemeClr val="tx1">
                    <a:lumMod val="65000"/>
                    <a:lumOff val="35000"/>
                  </a:schemeClr>
                </a:solidFill>
                <a:latin typeface="HelveticaNeueLT Std" panose="020B0604020202020204" pitchFamily="34" charset="0"/>
              </a:defRPr>
            </a:lvl1pPr>
          </a:lstStyle>
          <a:p>
            <a:pPr algn="l"/>
            <a:fld id="{EBF5BBF1-494F-49AB-89F5-B64075298122}" type="slidenum">
              <a:rPr lang="fr-BE" smtClean="0"/>
              <a:pPr algn="l"/>
              <a:t>‹Nº›</a:t>
            </a:fld>
            <a:endParaRPr lang="fr-BE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6279979"/>
            <a:ext cx="10515600" cy="45719"/>
          </a:xfrm>
          <a:prstGeom prst="rect">
            <a:avLst/>
          </a:prstGeom>
        </p:spPr>
      </p:pic>
      <p:sp>
        <p:nvSpPr>
          <p:cNvPr id="12" name="Rectangle 11"/>
          <p:cNvSpPr/>
          <p:nvPr userDrawn="1"/>
        </p:nvSpPr>
        <p:spPr>
          <a:xfrm>
            <a:off x="3853963" y="6567006"/>
            <a:ext cx="4477636" cy="32496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267" baseline="30000">
                <a:solidFill>
                  <a:schemeClr val="tx1"/>
                </a:solidFill>
                <a:latin typeface="+mn-lt"/>
              </a:rPr>
              <a:t>patients • quality • value • sustainability • partnership</a:t>
            </a:r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29601" y="6407967"/>
            <a:ext cx="978868" cy="35891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46745968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Vertical Title and Text">
    <p:bg>
      <p:bgPr>
        <a:blipFill dpi="0" rotWithShape="1">
          <a:blip r:embed="rId2" cstate="print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2" y="365126"/>
            <a:ext cx="2628900" cy="5811839"/>
          </a:xfrm>
        </p:spPr>
        <p:txBody>
          <a:bodyPr vert="eaVert">
            <a:normAutofit/>
          </a:bodyPr>
          <a:lstStyle>
            <a:lvl1pPr>
              <a:defRPr sz="4267" b="1">
                <a:solidFill>
                  <a:srgbClr val="0155A3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2" y="365126"/>
            <a:ext cx="7734300" cy="5811839"/>
          </a:xfrm>
        </p:spPr>
        <p:txBody>
          <a:bodyPr vert="eaVert"/>
          <a:lstStyle>
            <a:lvl1pPr>
              <a:buClr>
                <a:srgbClr val="0155A3"/>
              </a:buClr>
              <a:defRPr sz="2400">
                <a:solidFill>
                  <a:schemeClr val="tx1"/>
                </a:solidFill>
                <a:latin typeface="+mn-lt"/>
              </a:defRPr>
            </a:lvl1pPr>
            <a:lvl2pPr>
              <a:buClr>
                <a:srgbClr val="009ECB"/>
              </a:buClr>
              <a:defRPr sz="2133">
                <a:solidFill>
                  <a:schemeClr val="tx1"/>
                </a:solidFill>
                <a:latin typeface="+mn-lt"/>
              </a:defRPr>
            </a:lvl2pPr>
            <a:lvl3pPr>
              <a:buClr>
                <a:srgbClr val="9AC328"/>
              </a:buClr>
              <a:defRPr sz="1867">
                <a:solidFill>
                  <a:schemeClr val="tx1"/>
                </a:solidFill>
                <a:latin typeface="+mn-lt"/>
              </a:defRPr>
            </a:lvl3pPr>
            <a:lvl4pPr>
              <a:buClr>
                <a:srgbClr val="B9328A"/>
              </a:buClr>
              <a:defRPr sz="1600">
                <a:solidFill>
                  <a:schemeClr val="tx1"/>
                </a:solidFill>
                <a:latin typeface="+mn-lt"/>
              </a:defRPr>
            </a:lvl4pPr>
            <a:lvl5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467">
                <a:solidFill>
                  <a:schemeClr val="tx1">
                    <a:lumMod val="65000"/>
                    <a:lumOff val="35000"/>
                  </a:schemeClr>
                </a:solidFill>
                <a:latin typeface="HelveticaNeueLT Std" panose="020B0604020202020204" pitchFamily="34" charset="0"/>
              </a:defRPr>
            </a:lvl1pPr>
          </a:lstStyle>
          <a:p>
            <a:fld id="{88A6F53F-8A54-4A79-8103-48AFC8B113D8}" type="datetimeFigureOut">
              <a:rPr lang="fr-BE" smtClean="0"/>
              <a:pPr/>
              <a:t>12-08-25</a:t>
            </a:fld>
            <a:endParaRPr lang="fr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467">
                <a:solidFill>
                  <a:schemeClr val="tx1">
                    <a:lumMod val="65000"/>
                    <a:lumOff val="35000"/>
                  </a:schemeClr>
                </a:solidFill>
                <a:latin typeface="HelveticaNeueLT Std" panose="020B0604020202020204" pitchFamily="34" charset="0"/>
              </a:defRPr>
            </a:lvl1pPr>
          </a:lstStyle>
          <a:p>
            <a:endParaRPr lang="fr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67">
                <a:solidFill>
                  <a:schemeClr val="tx1">
                    <a:lumMod val="65000"/>
                    <a:lumOff val="35000"/>
                  </a:schemeClr>
                </a:solidFill>
                <a:latin typeface="HelveticaNeueLT Std" panose="020B0604020202020204" pitchFamily="34" charset="0"/>
              </a:defRPr>
            </a:lvl1pPr>
          </a:lstStyle>
          <a:p>
            <a:pPr algn="l"/>
            <a:fld id="{EBF5BBF1-494F-49AB-89F5-B64075298122}" type="slidenum">
              <a:rPr lang="fr-BE" smtClean="0"/>
              <a:pPr algn="l"/>
              <a:t>‹Nº›</a:t>
            </a:fld>
            <a:endParaRPr lang="fr-BE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6279979"/>
            <a:ext cx="10515600" cy="45719"/>
          </a:xfrm>
          <a:prstGeom prst="rect">
            <a:avLst/>
          </a:prstGeom>
        </p:spPr>
      </p:pic>
      <p:sp>
        <p:nvSpPr>
          <p:cNvPr id="12" name="Rectangle 11"/>
          <p:cNvSpPr/>
          <p:nvPr userDrawn="1"/>
        </p:nvSpPr>
        <p:spPr>
          <a:xfrm>
            <a:off x="3853963" y="6567006"/>
            <a:ext cx="4477636" cy="32496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267" baseline="30000">
                <a:solidFill>
                  <a:schemeClr val="tx1"/>
                </a:solidFill>
                <a:latin typeface="+mn-lt"/>
              </a:rPr>
              <a:t>patients • quality • value • sustainability • partnership</a:t>
            </a:r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29601" y="6407967"/>
            <a:ext cx="978868" cy="35891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81231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Index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-15874"/>
            <a:ext cx="10515600" cy="1325563"/>
          </a:xfrm>
        </p:spPr>
        <p:txBody>
          <a:bodyPr>
            <a:normAutofit/>
          </a:bodyPr>
          <a:lstStyle>
            <a:lvl1pPr algn="r">
              <a:defRPr sz="4267" b="1">
                <a:solidFill>
                  <a:srgbClr val="0155A3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571625"/>
            <a:ext cx="10515600" cy="4351339"/>
          </a:xfrm>
        </p:spPr>
        <p:txBody>
          <a:bodyPr/>
          <a:lstStyle>
            <a:lvl1pPr marL="609570" indent="-609570">
              <a:buClr>
                <a:srgbClr val="0155A3"/>
              </a:buClr>
              <a:buFont typeface="Arial" panose="020B0604020202020204" pitchFamily="34" charset="0"/>
              <a:buChar char="•"/>
              <a:defRPr sz="2400" baseline="0">
                <a:solidFill>
                  <a:schemeClr val="tx1"/>
                </a:solidFill>
                <a:latin typeface="+mn-lt"/>
              </a:defRPr>
            </a:lvl1pPr>
            <a:lvl2pPr>
              <a:buClr>
                <a:srgbClr val="009ECB"/>
              </a:buClr>
              <a:defRPr sz="2133">
                <a:solidFill>
                  <a:schemeClr val="tx1"/>
                </a:solidFill>
                <a:latin typeface="+mn-lt"/>
              </a:defRPr>
            </a:lvl2pPr>
            <a:lvl3pPr>
              <a:buClr>
                <a:srgbClr val="9AC328"/>
              </a:buClr>
              <a:defRPr sz="1867">
                <a:solidFill>
                  <a:schemeClr val="tx1"/>
                </a:solidFill>
                <a:latin typeface="+mn-lt"/>
              </a:defRPr>
            </a:lvl3pPr>
            <a:lvl4pPr>
              <a:buClr>
                <a:srgbClr val="B9328A"/>
              </a:buClr>
              <a:defRPr sz="1600">
                <a:solidFill>
                  <a:schemeClr val="tx1"/>
                </a:solidFill>
                <a:latin typeface="+mn-lt"/>
              </a:defRPr>
            </a:lvl4pPr>
            <a:lvl5pPr>
              <a:defRPr>
                <a:latin typeface="HelveticaNeueLT Std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467">
                <a:solidFill>
                  <a:schemeClr val="tx1">
                    <a:lumMod val="65000"/>
                    <a:lumOff val="35000"/>
                  </a:schemeClr>
                </a:solidFill>
                <a:latin typeface="HelveticaNeueLT Std" panose="020B0604020202020204" pitchFamily="34" charset="0"/>
              </a:defRPr>
            </a:lvl1pPr>
          </a:lstStyle>
          <a:p>
            <a:fld id="{88A6F53F-8A54-4A79-8103-48AFC8B113D8}" type="datetimeFigureOut">
              <a:rPr lang="fr-BE" smtClean="0"/>
              <a:pPr/>
              <a:t>12-08-25</a:t>
            </a:fld>
            <a:endParaRPr lang="fr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467">
                <a:solidFill>
                  <a:schemeClr val="tx1">
                    <a:lumMod val="65000"/>
                    <a:lumOff val="35000"/>
                  </a:schemeClr>
                </a:solidFill>
                <a:latin typeface="HelveticaNeueLT Std" panose="020B0604020202020204" pitchFamily="34" charset="0"/>
              </a:defRPr>
            </a:lvl1pPr>
          </a:lstStyle>
          <a:p>
            <a:endParaRPr lang="fr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67">
                <a:solidFill>
                  <a:schemeClr val="tx1">
                    <a:lumMod val="65000"/>
                    <a:lumOff val="35000"/>
                  </a:schemeClr>
                </a:solidFill>
                <a:latin typeface="HelveticaNeueLT Std" panose="020B0604020202020204" pitchFamily="34" charset="0"/>
              </a:defRPr>
            </a:lvl1pPr>
          </a:lstStyle>
          <a:p>
            <a:fld id="{EBF5BBF1-494F-49AB-89F5-B64075298122}" type="slidenum">
              <a:rPr lang="fr-BE" smtClean="0"/>
              <a:pPr/>
              <a:t>‹Nº›</a:t>
            </a:fld>
            <a:endParaRPr lang="fr-BE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003" y="268478"/>
            <a:ext cx="1868999" cy="685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6279981"/>
            <a:ext cx="10515600" cy="45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097596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hank you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8363"/>
            <a:ext cx="10363200" cy="2387600"/>
          </a:xfrm>
        </p:spPr>
        <p:txBody>
          <a:bodyPr anchor="b">
            <a:normAutofit/>
          </a:bodyPr>
          <a:lstStyle>
            <a:lvl1pPr algn="ctr">
              <a:defRPr sz="5867" b="1">
                <a:solidFill>
                  <a:srgbClr val="0155A3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618037"/>
            <a:ext cx="9144000" cy="1655763"/>
          </a:xfrm>
        </p:spPr>
        <p:txBody>
          <a:bodyPr/>
          <a:lstStyle>
            <a:lvl1pPr marL="0" indent="0" algn="ctr">
              <a:buNone/>
              <a:defRPr sz="3200">
                <a:solidFill>
                  <a:srgbClr val="0155A3"/>
                </a:solidFill>
                <a:latin typeface="+mn-lt"/>
              </a:defRPr>
            </a:lvl1pPr>
            <a:lvl2pPr marL="609570" indent="0" algn="ctr">
              <a:buNone/>
              <a:defRPr sz="2667"/>
            </a:lvl2pPr>
            <a:lvl3pPr marL="1219140" indent="0" algn="ctr">
              <a:buNone/>
              <a:defRPr sz="2400"/>
            </a:lvl3pPr>
            <a:lvl4pPr marL="1828709" indent="0" algn="ctr">
              <a:buNone/>
              <a:defRPr sz="2133"/>
            </a:lvl4pPr>
            <a:lvl5pPr marL="2438278" indent="0" algn="ctr">
              <a:buNone/>
              <a:defRPr sz="2133"/>
            </a:lvl5pPr>
            <a:lvl6pPr marL="3047848" indent="0" algn="ctr">
              <a:buNone/>
              <a:defRPr sz="2133"/>
            </a:lvl6pPr>
            <a:lvl7pPr marL="3657418" indent="0" algn="ctr">
              <a:buNone/>
              <a:defRPr sz="2133"/>
            </a:lvl7pPr>
            <a:lvl8pPr marL="4266987" indent="0" algn="ctr">
              <a:buNone/>
              <a:defRPr sz="2133"/>
            </a:lvl8pPr>
            <a:lvl9pPr marL="4876557" indent="0" algn="ctr">
              <a:buNone/>
              <a:defRPr sz="2133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8" name="Rectangle 7"/>
          <p:cNvSpPr/>
          <p:nvPr userDrawn="1"/>
        </p:nvSpPr>
        <p:spPr>
          <a:xfrm>
            <a:off x="3853964" y="6567008"/>
            <a:ext cx="4477636" cy="32496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267" baseline="30000">
                <a:solidFill>
                  <a:schemeClr val="tx1"/>
                </a:solidFill>
                <a:latin typeface="+mn-lt"/>
              </a:rPr>
              <a:t>patients • quality • value • sustainability • partnership</a:t>
            </a: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003" y="268478"/>
            <a:ext cx="1868999" cy="6853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27821338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Title and Conten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0235964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Thank you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8363"/>
            <a:ext cx="10363200" cy="2387600"/>
          </a:xfrm>
        </p:spPr>
        <p:txBody>
          <a:bodyPr anchor="b">
            <a:normAutofit/>
          </a:bodyPr>
          <a:lstStyle>
            <a:lvl1pPr algn="ctr">
              <a:defRPr sz="5867" b="1">
                <a:solidFill>
                  <a:srgbClr val="0155A3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618037"/>
            <a:ext cx="9144000" cy="1655763"/>
          </a:xfrm>
        </p:spPr>
        <p:txBody>
          <a:bodyPr/>
          <a:lstStyle>
            <a:lvl1pPr marL="0" indent="0" algn="ctr">
              <a:buNone/>
              <a:defRPr sz="3200">
                <a:solidFill>
                  <a:srgbClr val="0155A3"/>
                </a:solidFill>
                <a:latin typeface="+mn-lt"/>
              </a:defRPr>
            </a:lvl1pPr>
            <a:lvl2pPr marL="609585" indent="0" algn="ctr">
              <a:buNone/>
              <a:defRPr sz="2667"/>
            </a:lvl2pPr>
            <a:lvl3pPr marL="1219170" indent="0" algn="ctr">
              <a:buNone/>
              <a:defRPr sz="2400"/>
            </a:lvl3pPr>
            <a:lvl4pPr marL="1828754" indent="0" algn="ctr">
              <a:buNone/>
              <a:defRPr sz="2133"/>
            </a:lvl4pPr>
            <a:lvl5pPr marL="2438339" indent="0" algn="ctr">
              <a:buNone/>
              <a:defRPr sz="2133"/>
            </a:lvl5pPr>
            <a:lvl6pPr marL="3047924" indent="0" algn="ctr">
              <a:buNone/>
              <a:defRPr sz="2133"/>
            </a:lvl6pPr>
            <a:lvl7pPr marL="3657509" indent="0" algn="ctr">
              <a:buNone/>
              <a:defRPr sz="2133"/>
            </a:lvl7pPr>
            <a:lvl8pPr marL="4267093" indent="0" algn="ctr">
              <a:buNone/>
              <a:defRPr sz="2133"/>
            </a:lvl8pPr>
            <a:lvl9pPr marL="4876678" indent="0" algn="ctr">
              <a:buNone/>
              <a:defRPr sz="2133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8" name="Rectangle 7"/>
          <p:cNvSpPr/>
          <p:nvPr userDrawn="1"/>
        </p:nvSpPr>
        <p:spPr>
          <a:xfrm>
            <a:off x="3853963" y="6567006"/>
            <a:ext cx="4477636" cy="32496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267" baseline="30000">
                <a:solidFill>
                  <a:schemeClr val="tx1"/>
                </a:solidFill>
                <a:latin typeface="+mn-lt"/>
              </a:rPr>
              <a:t>patients • quality • value • sustainability • partnership</a:t>
            </a: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002" y="268477"/>
            <a:ext cx="1868999" cy="6853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39591173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Subhead_Only - IQV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8"/>
          <p:cNvSpPr>
            <a:spLocks noGrp="1"/>
          </p:cNvSpPr>
          <p:nvPr>
            <p:ph type="body" sz="quarter" idx="16" hasCustomPrompt="1"/>
          </p:nvPr>
        </p:nvSpPr>
        <p:spPr>
          <a:xfrm>
            <a:off x="384695" y="1081827"/>
            <a:ext cx="11338560" cy="402336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None/>
              <a:defRPr sz="2000" i="1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Subheads are 20pt Arial Italic sentence case</a:t>
            </a:r>
          </a:p>
        </p:txBody>
      </p:sp>
      <p:sp>
        <p:nvSpPr>
          <p:cNvPr id="13" name="Title 1"/>
          <p:cNvSpPr>
            <a:spLocks noGrp="1"/>
          </p:cNvSpPr>
          <p:nvPr>
            <p:ph type="title" hasCustomPrompt="1"/>
          </p:nvPr>
        </p:nvSpPr>
        <p:spPr>
          <a:xfrm>
            <a:off x="384695" y="294470"/>
            <a:ext cx="11338560" cy="768263"/>
          </a:xfrm>
          <a:prstGeom prst="rect">
            <a:avLst/>
          </a:prstGeom>
        </p:spPr>
        <p:txBody>
          <a:bodyPr anchor="b" anchorCtr="0"/>
          <a:lstStyle>
            <a:lvl1pPr>
              <a:defRPr sz="2800" b="1">
                <a:solidFill>
                  <a:schemeClr val="tx1"/>
                </a:solidFill>
              </a:defRPr>
            </a:lvl1pPr>
          </a:lstStyle>
          <a:p>
            <a:r>
              <a:rPr lang="en-US"/>
              <a:t>Headlines are 28pt Arial Bold sentence case</a:t>
            </a:r>
          </a:p>
        </p:txBody>
      </p:sp>
      <p:sp>
        <p:nvSpPr>
          <p:cNvPr id="55" name="Footer Placeholder 4">
            <a:extLst>
              <a:ext uri="{FF2B5EF4-FFF2-40B4-BE49-F238E27FC236}">
                <a16:creationId xmlns:a16="http://schemas.microsoft.com/office/drawing/2014/main" id="{76ED9213-76D9-7A47-BBC6-21289543AEB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384695" y="6387859"/>
            <a:ext cx="9285484" cy="338087"/>
          </a:xfrm>
          <a:prstGeom prst="rect">
            <a:avLst/>
          </a:prstGeom>
          <a:noFill/>
        </p:spPr>
        <p:txBody>
          <a:bodyPr vert="horz" lIns="91440" tIns="45720" rIns="91440" bIns="45720" rtlCol="0" anchor="b" anchorCtr="0"/>
          <a:lstStyle>
            <a:lvl1pPr algn="l">
              <a:defRPr sz="800">
                <a:solidFill>
                  <a:schemeClr val="tx1"/>
                </a:solidFill>
                <a:latin typeface="Arial Narrow" panose="020B0606020202030204" pitchFamily="34" charset="0"/>
              </a:defRPr>
            </a:lvl1pPr>
          </a:lstStyle>
          <a:p>
            <a:endParaRPr lang="en-US"/>
          </a:p>
        </p:txBody>
      </p:sp>
      <p:sp>
        <p:nvSpPr>
          <p:cNvPr id="35" name="Slide Number Placeholder 5">
            <a:extLst>
              <a:ext uri="{FF2B5EF4-FFF2-40B4-BE49-F238E27FC236}">
                <a16:creationId xmlns:a16="http://schemas.microsoft.com/office/drawing/2014/main" id="{1E387831-BA5F-49F6-AA7A-A7D23D1B4F4D}"/>
              </a:ext>
            </a:extLst>
          </p:cNvPr>
          <p:cNvSpPr txBox="1">
            <a:spLocks/>
          </p:cNvSpPr>
          <p:nvPr/>
        </p:nvSpPr>
        <p:spPr bwMode="white">
          <a:xfrm>
            <a:off x="11723255" y="6544747"/>
            <a:ext cx="353088" cy="177800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r" defTabSz="914400" rtl="0" eaLnBrk="1" latinLnBrk="0" hangingPunct="1">
              <a:defRPr sz="11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C5C7A9E-C6A9-4A9D-A8BC-E29E91AD59EE}" type="slidenum">
              <a:rPr lang="en-US" sz="800" b="0" smtClean="0">
                <a:solidFill>
                  <a:srgbClr val="959CA0"/>
                </a:solidFill>
              </a:rPr>
              <a:t>‹Nº›</a:t>
            </a:fld>
            <a:endParaRPr lang="en-US" sz="800" b="0">
              <a:solidFill>
                <a:srgbClr val="959CA0"/>
              </a:solidFill>
            </a:endParaRP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BCBCE073-12D8-9D4F-9B15-2F9BE4AC35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376299" y="6535995"/>
            <a:ext cx="1143000" cy="215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8696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dt="0"/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_Subhead - IQV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Content Placeholder 2">
            <a:extLst>
              <a:ext uri="{FF2B5EF4-FFF2-40B4-BE49-F238E27FC236}">
                <a16:creationId xmlns:a16="http://schemas.microsoft.com/office/drawing/2014/main" id="{098016E9-779F-F844-B7C6-670D5E2ED4DC}"/>
              </a:ext>
            </a:extLst>
          </p:cNvPr>
          <p:cNvSpPr>
            <a:spLocks noGrp="1"/>
          </p:cNvSpPr>
          <p:nvPr>
            <p:ph idx="17" hasCustomPrompt="1"/>
          </p:nvPr>
        </p:nvSpPr>
        <p:spPr>
          <a:xfrm>
            <a:off x="384695" y="1702630"/>
            <a:ext cx="11338560" cy="4577855"/>
          </a:xfrm>
          <a:prstGeom prst="rect">
            <a:avLst/>
          </a:prstGeom>
        </p:spPr>
        <p:txBody>
          <a:bodyPr/>
          <a:lstStyle>
            <a:lvl1pPr marL="182875" indent="-182875">
              <a:lnSpc>
                <a:spcPct val="100000"/>
              </a:lnSpc>
              <a:spcBef>
                <a:spcPts val="1000"/>
              </a:spcBef>
              <a:defRPr sz="1600">
                <a:solidFill>
                  <a:schemeClr val="tx1"/>
                </a:solidFill>
              </a:defRPr>
            </a:lvl1pPr>
            <a:lvl2pPr marL="365751" indent="-182875">
              <a:lnSpc>
                <a:spcPct val="100000"/>
              </a:lnSpc>
              <a:spcBef>
                <a:spcPts val="800"/>
              </a:spcBef>
              <a:buFont typeface="Arial" panose="020B0604020202020204" pitchFamily="34" charset="0"/>
              <a:buChar char="-"/>
              <a:defRPr sz="1600">
                <a:solidFill>
                  <a:schemeClr val="tx1"/>
                </a:solidFill>
              </a:defRPr>
            </a:lvl2pPr>
            <a:lvl3pPr marL="548626" indent="-182875">
              <a:lnSpc>
                <a:spcPct val="100000"/>
              </a:lnSpc>
              <a:spcBef>
                <a:spcPts val="800"/>
              </a:spcBef>
              <a:buFont typeface="Arial" panose="020B0604020202020204" pitchFamily="34" charset="0"/>
              <a:buChar char="›"/>
              <a:defRPr sz="1600">
                <a:solidFill>
                  <a:schemeClr val="tx1"/>
                </a:solidFill>
              </a:defRPr>
            </a:lvl3pPr>
            <a:lvl4pPr marL="731502" indent="-182875">
              <a:lnSpc>
                <a:spcPct val="100000"/>
              </a:lnSpc>
              <a:spcBef>
                <a:spcPts val="8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</a:defRPr>
            </a:lvl4pPr>
            <a:lvl5pPr marL="914377" indent="-182875">
              <a:lnSpc>
                <a:spcPct val="100000"/>
              </a:lnSpc>
              <a:spcBef>
                <a:spcPts val="800"/>
              </a:spcBef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Arial 16pt bullet level 1</a:t>
            </a:r>
          </a:p>
          <a:p>
            <a:pPr lvl="1"/>
            <a:r>
              <a:rPr lang="en-US"/>
              <a:t>Arial 16pt bullet level 2</a:t>
            </a:r>
          </a:p>
          <a:p>
            <a:pPr lvl="2"/>
            <a:r>
              <a:rPr lang="en-US"/>
              <a:t>Arial 16pt bullet level 3</a:t>
            </a:r>
          </a:p>
          <a:p>
            <a:pPr lvl="3"/>
            <a:r>
              <a:rPr lang="en-US"/>
              <a:t>Arial 16pt bullet level 4</a:t>
            </a:r>
          </a:p>
          <a:p>
            <a:pPr lvl="4"/>
            <a:r>
              <a:rPr lang="en-US"/>
              <a:t>Arial 16pt bullet level 5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6" hasCustomPrompt="1"/>
          </p:nvPr>
        </p:nvSpPr>
        <p:spPr>
          <a:xfrm>
            <a:off x="384695" y="1081827"/>
            <a:ext cx="11338560" cy="402336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None/>
              <a:defRPr sz="2000" i="1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Subheads are 20pt Arial Italic sentence case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84695" y="294470"/>
            <a:ext cx="11338560" cy="768263"/>
          </a:xfrm>
          <a:prstGeom prst="rect">
            <a:avLst/>
          </a:prstGeom>
        </p:spPr>
        <p:txBody>
          <a:bodyPr anchor="b" anchorCtr="0"/>
          <a:lstStyle>
            <a:lvl1pPr>
              <a:defRPr sz="2800" b="1">
                <a:solidFill>
                  <a:schemeClr val="tx1"/>
                </a:solidFill>
              </a:defRPr>
            </a:lvl1pPr>
          </a:lstStyle>
          <a:p>
            <a:r>
              <a:rPr lang="en-US"/>
              <a:t>Headlines are 28pt Arial Bold sentence case</a:t>
            </a:r>
          </a:p>
        </p:txBody>
      </p:sp>
      <p:sp>
        <p:nvSpPr>
          <p:cNvPr id="56" name="Footer Placeholder 4">
            <a:extLst>
              <a:ext uri="{FF2B5EF4-FFF2-40B4-BE49-F238E27FC236}">
                <a16:creationId xmlns:a16="http://schemas.microsoft.com/office/drawing/2014/main" id="{4C2A7798-04D8-114F-865E-17D9C5B73EA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384695" y="6387859"/>
            <a:ext cx="9285484" cy="338087"/>
          </a:xfrm>
          <a:prstGeom prst="rect">
            <a:avLst/>
          </a:prstGeom>
          <a:noFill/>
        </p:spPr>
        <p:txBody>
          <a:bodyPr vert="horz" lIns="91440" tIns="45720" rIns="91440" bIns="45720" rtlCol="0" anchor="b" anchorCtr="0"/>
          <a:lstStyle>
            <a:lvl1pPr algn="l">
              <a:defRPr sz="800">
                <a:solidFill>
                  <a:schemeClr val="tx1"/>
                </a:solidFill>
                <a:latin typeface="Arial Narrow" panose="020B0606020202030204" pitchFamily="34" charset="0"/>
              </a:defRPr>
            </a:lvl1pPr>
          </a:lstStyle>
          <a:p>
            <a:endParaRPr lang="en-US"/>
          </a:p>
        </p:txBody>
      </p:sp>
      <p:sp>
        <p:nvSpPr>
          <p:cNvPr id="31" name="Slide Number Placeholder 5">
            <a:extLst>
              <a:ext uri="{FF2B5EF4-FFF2-40B4-BE49-F238E27FC236}">
                <a16:creationId xmlns:a16="http://schemas.microsoft.com/office/drawing/2014/main" id="{780491F4-CBE5-420D-B41C-DA1186C29721}"/>
              </a:ext>
            </a:extLst>
          </p:cNvPr>
          <p:cNvSpPr txBox="1">
            <a:spLocks/>
          </p:cNvSpPr>
          <p:nvPr/>
        </p:nvSpPr>
        <p:spPr bwMode="white">
          <a:xfrm>
            <a:off x="11723255" y="6544747"/>
            <a:ext cx="353088" cy="177800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r" defTabSz="914400" rtl="0" eaLnBrk="1" latinLnBrk="0" hangingPunct="1">
              <a:defRPr sz="11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C5C7A9E-C6A9-4A9D-A8BC-E29E91AD59EE}" type="slidenum">
              <a:rPr lang="en-US" sz="800" b="0" smtClean="0">
                <a:solidFill>
                  <a:srgbClr val="959CA0"/>
                </a:solidFill>
              </a:rPr>
              <a:t>‹Nº›</a:t>
            </a:fld>
            <a:endParaRPr lang="en-US" sz="800" b="0">
              <a:solidFill>
                <a:srgbClr val="959CA0"/>
              </a:solidFill>
            </a:endParaRPr>
          </a:p>
        </p:txBody>
      </p:sp>
      <p:pic>
        <p:nvPicPr>
          <p:cNvPr id="14" name="Graphic 13">
            <a:extLst>
              <a:ext uri="{FF2B5EF4-FFF2-40B4-BE49-F238E27FC236}">
                <a16:creationId xmlns:a16="http://schemas.microsoft.com/office/drawing/2014/main" id="{C127A24E-C6A6-B348-9405-8C826F52F91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376299" y="6535995"/>
            <a:ext cx="1143000" cy="215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4443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dt="0"/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3359263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| Subtitle | Content - IQV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 hidden="1">
            <a:extLst>
              <a:ext uri="{FF2B5EF4-FFF2-40B4-BE49-F238E27FC236}">
                <a16:creationId xmlns:a16="http://schemas.microsoft.com/office/drawing/2014/main" id="{A3FE1460-DA68-412C-8DF1-799D00C38E4F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592" imgH="591" progId="TCLayout.ActiveDocument.1">
                  <p:embed/>
                </p:oleObj>
              </mc:Choice>
              <mc:Fallback>
                <p:oleObj name="think-cell Slide" r:id="rId4" imgW="592" imgH="591" progId="TCLayout.ActiveDocument.1">
                  <p:embed/>
                  <p:pic>
                    <p:nvPicPr>
                      <p:cNvPr id="4" name="Object 3" hidden="1">
                        <a:extLst>
                          <a:ext uri="{FF2B5EF4-FFF2-40B4-BE49-F238E27FC236}">
                            <a16:creationId xmlns:a16="http://schemas.microsoft.com/office/drawing/2014/main" id="{A3FE1460-DA68-412C-8DF1-799D00C38E4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 hidden="1">
            <a:extLst>
              <a:ext uri="{FF2B5EF4-FFF2-40B4-BE49-F238E27FC236}">
                <a16:creationId xmlns:a16="http://schemas.microsoft.com/office/drawing/2014/main" id="{C7A62977-1656-4A7A-AEA3-279BCA061EA0}"/>
              </a:ext>
            </a:extLst>
          </p:cNvPr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t" anchorCtr="0">
            <a:noAutofit/>
          </a:bodyPr>
          <a:lstStyle/>
          <a:p>
            <a:pPr marL="0" lvl="0" indent="0" algn="l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800" b="1" i="0" baseline="0" err="1"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479423" y="1647826"/>
            <a:ext cx="11245851" cy="43434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>
              <a:lnSpc>
                <a:spcPct val="100000"/>
              </a:lnSpc>
              <a:defRPr lang="en-US" sz="1400" dirty="0"/>
            </a:lvl1pPr>
            <a:lvl2pPr>
              <a:lnSpc>
                <a:spcPct val="100000"/>
              </a:lnSpc>
              <a:defRPr lang="en-US" sz="1400" dirty="0"/>
            </a:lvl2pPr>
            <a:lvl3pPr>
              <a:lnSpc>
                <a:spcPct val="100000"/>
              </a:lnSpc>
              <a:defRPr lang="en-US" sz="1400" dirty="0"/>
            </a:lvl3pPr>
            <a:lvl4pPr>
              <a:lnSpc>
                <a:spcPct val="100000"/>
              </a:lnSpc>
              <a:defRPr lang="en-US" sz="1400" dirty="0"/>
            </a:lvl4pPr>
            <a:lvl5pPr>
              <a:lnSpc>
                <a:spcPct val="100000"/>
              </a:lnSpc>
              <a:defRPr lang="en-US" sz="1400" dirty="0"/>
            </a:lvl5pPr>
          </a:lstStyle>
          <a:p>
            <a:pPr marL="171450" lvl="0" indent="-171450">
              <a:buChar char="•"/>
            </a:pPr>
            <a:r>
              <a:rPr lang="en-US"/>
              <a:t>Arial </a:t>
            </a:r>
            <a:r>
              <a:rPr lang="en-US" err="1"/>
              <a:t>14pt</a:t>
            </a:r>
            <a:r>
              <a:rPr lang="en-US"/>
              <a:t> bullet level 1</a:t>
            </a:r>
          </a:p>
          <a:p>
            <a:pPr marL="342900" lvl="1" indent="-171450">
              <a:lnSpc>
                <a:spcPct val="100000"/>
              </a:lnSpc>
              <a:spcBef>
                <a:spcPts val="800"/>
              </a:spcBef>
              <a:buChar char="-"/>
            </a:pPr>
            <a:r>
              <a:rPr lang="en-US"/>
              <a:t>Arial </a:t>
            </a:r>
            <a:r>
              <a:rPr lang="en-US" err="1"/>
              <a:t>14pt</a:t>
            </a:r>
            <a:r>
              <a:rPr lang="en-US"/>
              <a:t> bullet level 2</a:t>
            </a:r>
          </a:p>
          <a:p>
            <a:pPr marL="571500" lvl="2" indent="-171450">
              <a:lnSpc>
                <a:spcPct val="100000"/>
              </a:lnSpc>
              <a:spcBef>
                <a:spcPts val="800"/>
              </a:spcBef>
              <a:buChar char="›"/>
            </a:pPr>
            <a:r>
              <a:rPr lang="en-US"/>
              <a:t>Arial </a:t>
            </a:r>
            <a:r>
              <a:rPr lang="en-US" err="1"/>
              <a:t>14pt</a:t>
            </a:r>
            <a:r>
              <a:rPr lang="en-US"/>
              <a:t> bullet level 3</a:t>
            </a:r>
          </a:p>
          <a:p>
            <a:pPr marL="742950" lvl="3" indent="-171450">
              <a:lnSpc>
                <a:spcPct val="100000"/>
              </a:lnSpc>
              <a:spcBef>
                <a:spcPts val="800"/>
              </a:spcBef>
              <a:buChar char="»"/>
            </a:pPr>
            <a:r>
              <a:rPr lang="en-US"/>
              <a:t>Arial </a:t>
            </a:r>
            <a:r>
              <a:rPr lang="en-US" err="1"/>
              <a:t>14pt</a:t>
            </a:r>
            <a:r>
              <a:rPr lang="en-US"/>
              <a:t> bullet level 4</a:t>
            </a:r>
          </a:p>
          <a:p>
            <a:pPr marL="914400" lvl="4" indent="-171450">
              <a:lnSpc>
                <a:spcPct val="100000"/>
              </a:lnSpc>
              <a:spcBef>
                <a:spcPts val="800"/>
              </a:spcBef>
              <a:buSzPct val="75000"/>
              <a:buFont typeface="Wingdings" panose="05000000000000000000" pitchFamily="2" charset="2"/>
              <a:buChar char="§"/>
            </a:pPr>
            <a:r>
              <a:rPr lang="en-US"/>
              <a:t>Arial </a:t>
            </a:r>
            <a:r>
              <a:rPr lang="en-US" err="1"/>
              <a:t>14pt</a:t>
            </a:r>
            <a:r>
              <a:rPr lang="en-US"/>
              <a:t> bullet level 5</a:t>
            </a:r>
          </a:p>
        </p:txBody>
      </p:sp>
      <p:sp>
        <p:nvSpPr>
          <p:cNvPr id="13" name="Title 1"/>
          <p:cNvSpPr>
            <a:spLocks noGrp="1"/>
          </p:cNvSpPr>
          <p:nvPr>
            <p:ph type="title" hasCustomPrompt="1"/>
          </p:nvPr>
        </p:nvSpPr>
        <p:spPr>
          <a:xfrm>
            <a:off x="479424" y="238126"/>
            <a:ext cx="11243830" cy="783972"/>
          </a:xfrm>
          <a:prstGeom prst="rect">
            <a:avLst/>
          </a:prstGeom>
        </p:spPr>
        <p:txBody>
          <a:bodyPr anchor="b" anchorCtr="0"/>
          <a:lstStyle>
            <a:lvl1pPr>
              <a:lnSpc>
                <a:spcPct val="90000"/>
              </a:lnSpc>
              <a:defRPr sz="2800" b="1">
                <a:solidFill>
                  <a:schemeClr val="tx1"/>
                </a:solidFill>
              </a:defRPr>
            </a:lvl1pPr>
          </a:lstStyle>
          <a:p>
            <a:r>
              <a:rPr lang="en-US"/>
              <a:t>Headlines are 28pt Arial Bold sentence case</a:t>
            </a:r>
          </a:p>
        </p:txBody>
      </p:sp>
      <p:sp>
        <p:nvSpPr>
          <p:cNvPr id="54" name="Footer Placeholder 4">
            <a:extLst>
              <a:ext uri="{FF2B5EF4-FFF2-40B4-BE49-F238E27FC236}">
                <a16:creationId xmlns:a16="http://schemas.microsoft.com/office/drawing/2014/main" id="{7088911A-0046-5847-8D5E-667B718ECD3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479422" y="6567520"/>
            <a:ext cx="9021415" cy="110800"/>
          </a:xfrm>
          <a:prstGeom prst="rect">
            <a:avLst/>
          </a:prstGeom>
          <a:noFill/>
        </p:spPr>
        <p:txBody>
          <a:bodyPr vert="horz" wrap="square" lIns="0" tIns="0" rIns="0" bIns="0" rtlCol="0" anchor="b" anchorCtr="0">
            <a:spAutoFit/>
          </a:bodyPr>
          <a:lstStyle>
            <a:lvl1pPr algn="l" eaLnBrk="1">
              <a:lnSpc>
                <a:spcPct val="90000"/>
              </a:lnSpc>
              <a:defRPr sz="800">
                <a:solidFill>
                  <a:schemeClr val="tx1"/>
                </a:solidFill>
                <a:latin typeface="Arial Narrow" panose="020B0606020202030204" pitchFamily="34" charset="0"/>
              </a:defRPr>
            </a:lvl1pPr>
          </a:lstStyle>
          <a:p>
            <a:r>
              <a:rPr lang="en-US"/>
              <a:t>Health Economic Overview of the Generic Industry in Romania</a:t>
            </a:r>
          </a:p>
        </p:txBody>
      </p:sp>
      <p:sp>
        <p:nvSpPr>
          <p:cNvPr id="30" name="Slide Number Placeholder 5">
            <a:extLst>
              <a:ext uri="{FF2B5EF4-FFF2-40B4-BE49-F238E27FC236}">
                <a16:creationId xmlns:a16="http://schemas.microsoft.com/office/drawing/2014/main" id="{FCFC63C0-5262-4767-9F93-DEDAECE24DB7}"/>
              </a:ext>
            </a:extLst>
          </p:cNvPr>
          <p:cNvSpPr txBox="1">
            <a:spLocks/>
          </p:cNvSpPr>
          <p:nvPr/>
        </p:nvSpPr>
        <p:spPr bwMode="white">
          <a:xfrm>
            <a:off x="11723254" y="6555209"/>
            <a:ext cx="353088" cy="123111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1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C5C7A9E-C6A9-4A9D-A8BC-E29E91AD59EE}" type="slidenum">
              <a:rPr lang="en-US" sz="800" b="0" smtClean="0">
                <a:solidFill>
                  <a:srgbClr val="959CA0"/>
                </a:solidFill>
              </a:rPr>
              <a:t>‹Nº›</a:t>
            </a:fld>
            <a:endParaRPr lang="en-US" sz="800" b="0">
              <a:solidFill>
                <a:srgbClr val="959CA0"/>
              </a:solidFill>
            </a:endParaRPr>
          </a:p>
        </p:txBody>
      </p:sp>
      <p:sp>
        <p:nvSpPr>
          <p:cNvPr id="8" name="Sticker Placeholder 12">
            <a:extLst>
              <a:ext uri="{FF2B5EF4-FFF2-40B4-BE49-F238E27FC236}">
                <a16:creationId xmlns:a16="http://schemas.microsoft.com/office/drawing/2014/main" id="{B2182354-B223-4F2A-9AD4-7731E4F0DF83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77009" y="43374"/>
            <a:ext cx="11246237" cy="1661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lnSpc>
                <a:spcPct val="90000"/>
              </a:lnSpc>
              <a:buNone/>
              <a:tabLst>
                <a:tab pos="269875" algn="l"/>
              </a:tabLst>
              <a:defRPr sz="1200" b="1" cap="all" baseline="0"/>
            </a:lvl1pPr>
            <a:lvl2pPr marL="457200" indent="0">
              <a:buNone/>
              <a:defRPr sz="1200"/>
            </a:lvl2pPr>
            <a:lvl3pPr marL="914400" indent="0">
              <a:buNone/>
              <a:defRPr sz="1200"/>
            </a:lvl3pPr>
            <a:lvl4pPr marL="1371600" indent="0">
              <a:buNone/>
              <a:defRPr sz="1200"/>
            </a:lvl4pPr>
            <a:lvl5pPr marL="1828800" indent="0">
              <a:buNone/>
              <a:defRPr sz="1200"/>
            </a:lvl5pPr>
          </a:lstStyle>
          <a:p>
            <a:pPr lvl="0"/>
            <a:r>
              <a:rPr lang="en-US"/>
              <a:t>Sticker</a:t>
            </a:r>
          </a:p>
        </p:txBody>
      </p:sp>
      <p:sp>
        <p:nvSpPr>
          <p:cNvPr id="9" name="Note Placeholder 11">
            <a:extLst>
              <a:ext uri="{FF2B5EF4-FFF2-40B4-BE49-F238E27FC236}">
                <a16:creationId xmlns:a16="http://schemas.microsoft.com/office/drawing/2014/main" id="{5CC066C2-5E05-41AC-8EF0-6954628833B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77012" y="6118280"/>
            <a:ext cx="11246241" cy="110800"/>
          </a:xfrm>
          <a:prstGeom prst="rect">
            <a:avLst/>
          </a:prstGeom>
        </p:spPr>
        <p:txBody>
          <a:bodyPr wrap="square" lIns="0" tIns="0" rIns="0" bIns="0" anchor="b" anchorCtr="0">
            <a:sp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800">
                <a:latin typeface="Arial Narrow" panose="020B0606020202030204" pitchFamily="34" charset="0"/>
              </a:defRPr>
            </a:lvl1pPr>
            <a:lvl2pPr marL="457200" indent="0">
              <a:buNone/>
              <a:defRPr sz="800"/>
            </a:lvl2pPr>
            <a:lvl3pPr marL="914400" indent="0">
              <a:buNone/>
              <a:defRPr sz="800"/>
            </a:lvl3pPr>
            <a:lvl4pPr marL="1371600" indent="0">
              <a:buNone/>
              <a:defRPr sz="800"/>
            </a:lvl4pPr>
            <a:lvl5pPr marL="1828800" indent="0">
              <a:buNone/>
              <a:defRPr sz="800"/>
            </a:lvl5pPr>
          </a:lstStyle>
          <a:p>
            <a:pPr lvl="0"/>
            <a:r>
              <a:rPr lang="en-US"/>
              <a:t>Note</a:t>
            </a:r>
          </a:p>
        </p:txBody>
      </p:sp>
      <p:sp>
        <p:nvSpPr>
          <p:cNvPr id="10" name="Source Placeholder 10">
            <a:extLst>
              <a:ext uri="{FF2B5EF4-FFF2-40B4-BE49-F238E27FC236}">
                <a16:creationId xmlns:a16="http://schemas.microsoft.com/office/drawing/2014/main" id="{065262B4-AFEC-4A88-A7CC-33531EAB04D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77013" y="6397157"/>
            <a:ext cx="9023824" cy="110800"/>
          </a:xfrm>
          <a:prstGeom prst="rect">
            <a:avLst/>
          </a:prstGeom>
        </p:spPr>
        <p:txBody>
          <a:bodyPr wrap="square" lIns="0" tIns="0" rIns="0" bIns="0" anchor="b" anchorCtr="0">
            <a:sp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800"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/>
              <a:t>Source</a:t>
            </a:r>
          </a:p>
        </p:txBody>
      </p:sp>
      <p:sp>
        <p:nvSpPr>
          <p:cNvPr id="11" name="Text Placeholder 8">
            <a:extLst>
              <a:ext uri="{FF2B5EF4-FFF2-40B4-BE49-F238E27FC236}">
                <a16:creationId xmlns:a16="http://schemas.microsoft.com/office/drawing/2014/main" id="{BFD18EC8-1DDE-460F-8F2A-10B7C9AB0B3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77012" y="1124076"/>
            <a:ext cx="11246241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2000" i="1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Subheads are 20pt Arial Italic sentence case</a:t>
            </a:r>
          </a:p>
        </p:txBody>
      </p:sp>
      <p:pic>
        <p:nvPicPr>
          <p:cNvPr id="14" name="Graphic 13">
            <a:extLst>
              <a:ext uri="{FF2B5EF4-FFF2-40B4-BE49-F238E27FC236}">
                <a16:creationId xmlns:a16="http://schemas.microsoft.com/office/drawing/2014/main" id="{B1B2EA27-6AC2-4635-A3A5-745A136379B3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0376299" y="6474454"/>
            <a:ext cx="1143000" cy="215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16011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Title and Conten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-15874"/>
            <a:ext cx="10515600" cy="1325563"/>
          </a:xfrm>
        </p:spPr>
        <p:txBody>
          <a:bodyPr>
            <a:normAutofit/>
          </a:bodyPr>
          <a:lstStyle>
            <a:lvl1pPr algn="r">
              <a:defRPr sz="4267" b="1">
                <a:solidFill>
                  <a:srgbClr val="0155A3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571625"/>
            <a:ext cx="10515600" cy="4351339"/>
          </a:xfrm>
        </p:spPr>
        <p:txBody>
          <a:bodyPr/>
          <a:lstStyle>
            <a:lvl1pPr marL="609570" indent="-609570">
              <a:buClr>
                <a:srgbClr val="0155A3"/>
              </a:buClr>
              <a:buFont typeface="Arial" panose="020B0604020202020204" pitchFamily="34" charset="0"/>
              <a:buChar char="•"/>
              <a:defRPr sz="2400" baseline="0">
                <a:solidFill>
                  <a:schemeClr val="tx1"/>
                </a:solidFill>
                <a:latin typeface="+mn-lt"/>
              </a:defRPr>
            </a:lvl1pPr>
            <a:lvl2pPr>
              <a:buClr>
                <a:srgbClr val="009ECB"/>
              </a:buClr>
              <a:defRPr sz="2133">
                <a:solidFill>
                  <a:schemeClr val="tx1"/>
                </a:solidFill>
                <a:latin typeface="+mn-lt"/>
              </a:defRPr>
            </a:lvl2pPr>
            <a:lvl3pPr>
              <a:buClr>
                <a:srgbClr val="9AC328"/>
              </a:buClr>
              <a:defRPr sz="1867">
                <a:solidFill>
                  <a:schemeClr val="tx1"/>
                </a:solidFill>
                <a:latin typeface="+mn-lt"/>
              </a:defRPr>
            </a:lvl3pPr>
            <a:lvl4pPr>
              <a:buClr>
                <a:srgbClr val="B9328A"/>
              </a:buClr>
              <a:defRPr sz="1600">
                <a:solidFill>
                  <a:schemeClr val="tx1"/>
                </a:solidFill>
                <a:latin typeface="+mn-lt"/>
              </a:defRPr>
            </a:lvl4pPr>
            <a:lvl5pPr>
              <a:defRPr>
                <a:latin typeface="HelveticaNeueLT Std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467">
                <a:solidFill>
                  <a:schemeClr val="tx1">
                    <a:lumMod val="65000"/>
                    <a:lumOff val="35000"/>
                  </a:schemeClr>
                </a:solidFill>
                <a:latin typeface="HelveticaNeueLT Std" panose="020B0604020202020204" pitchFamily="34" charset="0"/>
              </a:defRPr>
            </a:lvl1pPr>
          </a:lstStyle>
          <a:p>
            <a:fld id="{88A6F53F-8A54-4A79-8103-48AFC8B113D8}" type="datetimeFigureOut">
              <a:rPr lang="fr-BE" smtClean="0"/>
              <a:pPr/>
              <a:t>12-08-25</a:t>
            </a:fld>
            <a:endParaRPr lang="fr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467">
                <a:solidFill>
                  <a:schemeClr val="tx1">
                    <a:lumMod val="65000"/>
                    <a:lumOff val="35000"/>
                  </a:schemeClr>
                </a:solidFill>
                <a:latin typeface="HelveticaNeueLT Std" panose="020B0604020202020204" pitchFamily="34" charset="0"/>
              </a:defRPr>
            </a:lvl1pPr>
          </a:lstStyle>
          <a:p>
            <a:endParaRPr lang="fr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67">
                <a:solidFill>
                  <a:schemeClr val="tx1">
                    <a:lumMod val="65000"/>
                    <a:lumOff val="35000"/>
                  </a:schemeClr>
                </a:solidFill>
                <a:latin typeface="HelveticaNeueLT Std" panose="020B0604020202020204" pitchFamily="34" charset="0"/>
              </a:defRPr>
            </a:lvl1pPr>
          </a:lstStyle>
          <a:p>
            <a:fld id="{EBF5BBF1-494F-49AB-89F5-B64075298122}" type="slidenum">
              <a:rPr lang="fr-BE" smtClean="0"/>
              <a:pPr/>
              <a:t>‹Nº›</a:t>
            </a:fld>
            <a:endParaRPr lang="fr-BE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6279981"/>
            <a:ext cx="10515600" cy="45719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003" y="268478"/>
            <a:ext cx="1868999" cy="685300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Rectangle 12"/>
          <p:cNvSpPr/>
          <p:nvPr userDrawn="1"/>
        </p:nvSpPr>
        <p:spPr>
          <a:xfrm>
            <a:off x="3853964" y="6567008"/>
            <a:ext cx="4477636" cy="32496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267" baseline="30000">
                <a:solidFill>
                  <a:schemeClr val="tx1"/>
                </a:solidFill>
                <a:latin typeface="+mn-lt"/>
              </a:rPr>
              <a:t>patients • quality • value • sustainability • partnership</a:t>
            </a:r>
          </a:p>
        </p:txBody>
      </p:sp>
    </p:spTree>
    <p:extLst>
      <p:ext uri="{BB962C8B-B14F-4D97-AF65-F5344CB8AC3E}">
        <p14:creationId xmlns:p14="http://schemas.microsoft.com/office/powerpoint/2010/main" val="384890285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26" Type="http://schemas.openxmlformats.org/officeDocument/2006/relationships/slideLayout" Target="../slideLayouts/slideLayout26.xml"/><Relationship Id="rId21" Type="http://schemas.openxmlformats.org/officeDocument/2006/relationships/slideLayout" Target="../slideLayouts/slideLayout21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63" Type="http://schemas.openxmlformats.org/officeDocument/2006/relationships/slideLayout" Target="../slideLayouts/slideLayout63.xml"/><Relationship Id="rId68" Type="http://schemas.openxmlformats.org/officeDocument/2006/relationships/slideLayout" Target="../slideLayouts/slideLayout68.xml"/><Relationship Id="rId84" Type="http://schemas.openxmlformats.org/officeDocument/2006/relationships/slideLayout" Target="../slideLayouts/slideLayout84.xml"/><Relationship Id="rId1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11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74" Type="http://schemas.openxmlformats.org/officeDocument/2006/relationships/slideLayout" Target="../slideLayouts/slideLayout74.xml"/><Relationship Id="rId79" Type="http://schemas.openxmlformats.org/officeDocument/2006/relationships/slideLayout" Target="../slideLayouts/slideLayout79.xml"/><Relationship Id="rId5" Type="http://schemas.openxmlformats.org/officeDocument/2006/relationships/slideLayout" Target="../slideLayouts/slideLayout5.xml"/><Relationship Id="rId19" Type="http://schemas.openxmlformats.org/officeDocument/2006/relationships/slideLayout" Target="../slideLayouts/slideLayout1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64" Type="http://schemas.openxmlformats.org/officeDocument/2006/relationships/slideLayout" Target="../slideLayouts/slideLayout64.xml"/><Relationship Id="rId69" Type="http://schemas.openxmlformats.org/officeDocument/2006/relationships/slideLayout" Target="../slideLayouts/slideLayout69.xml"/><Relationship Id="rId77" Type="http://schemas.openxmlformats.org/officeDocument/2006/relationships/slideLayout" Target="../slideLayouts/slideLayout77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72" Type="http://schemas.openxmlformats.org/officeDocument/2006/relationships/slideLayout" Target="../slideLayouts/slideLayout72.xml"/><Relationship Id="rId80" Type="http://schemas.openxmlformats.org/officeDocument/2006/relationships/slideLayout" Target="../slideLayouts/slideLayout80.xml"/><Relationship Id="rId85" Type="http://schemas.openxmlformats.org/officeDocument/2006/relationships/slideLayout" Target="../slideLayouts/slideLayout85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slideLayout" Target="../slideLayouts/slideLayout59.xml"/><Relationship Id="rId67" Type="http://schemas.openxmlformats.org/officeDocument/2006/relationships/slideLayout" Target="../slideLayouts/slideLayout67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62" Type="http://schemas.openxmlformats.org/officeDocument/2006/relationships/slideLayout" Target="../slideLayouts/slideLayout62.xml"/><Relationship Id="rId70" Type="http://schemas.openxmlformats.org/officeDocument/2006/relationships/slideLayout" Target="../slideLayouts/slideLayout70.xml"/><Relationship Id="rId75" Type="http://schemas.openxmlformats.org/officeDocument/2006/relationships/slideLayout" Target="../slideLayouts/slideLayout75.xml"/><Relationship Id="rId83" Type="http://schemas.openxmlformats.org/officeDocument/2006/relationships/slideLayout" Target="../slideLayouts/slideLayout83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slideLayout" Target="../slideLayouts/slideLayout60.xml"/><Relationship Id="rId65" Type="http://schemas.openxmlformats.org/officeDocument/2006/relationships/slideLayout" Target="../slideLayouts/slideLayout65.xml"/><Relationship Id="rId73" Type="http://schemas.openxmlformats.org/officeDocument/2006/relationships/slideLayout" Target="../slideLayouts/slideLayout73.xml"/><Relationship Id="rId78" Type="http://schemas.openxmlformats.org/officeDocument/2006/relationships/slideLayout" Target="../slideLayouts/slideLayout78.xml"/><Relationship Id="rId81" Type="http://schemas.openxmlformats.org/officeDocument/2006/relationships/slideLayout" Target="../slideLayouts/slideLayout81.xml"/><Relationship Id="rId86" Type="http://schemas.openxmlformats.org/officeDocument/2006/relationships/slideLayout" Target="../slideLayouts/slideLayout86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9" Type="http://schemas.openxmlformats.org/officeDocument/2006/relationships/slideLayout" Target="../slideLayouts/slideLayout39.xml"/><Relationship Id="rId34" Type="http://schemas.openxmlformats.org/officeDocument/2006/relationships/slideLayout" Target="../slideLayouts/slideLayout34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76" Type="http://schemas.openxmlformats.org/officeDocument/2006/relationships/slideLayout" Target="../slideLayouts/slideLayout76.xml"/><Relationship Id="rId7" Type="http://schemas.openxmlformats.org/officeDocument/2006/relationships/slideLayout" Target="../slideLayouts/slideLayout7.xml"/><Relationship Id="rId71" Type="http://schemas.openxmlformats.org/officeDocument/2006/relationships/slideLayout" Target="../slideLayouts/slideLayout71.xml"/><Relationship Id="rId2" Type="http://schemas.openxmlformats.org/officeDocument/2006/relationships/slideLayout" Target="../slideLayouts/slideLayout2.xml"/><Relationship Id="rId29" Type="http://schemas.openxmlformats.org/officeDocument/2006/relationships/slideLayout" Target="../slideLayouts/slideLayout29.xml"/><Relationship Id="rId24" Type="http://schemas.openxmlformats.org/officeDocument/2006/relationships/slideLayout" Target="../slideLayouts/slideLayout24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66" Type="http://schemas.openxmlformats.org/officeDocument/2006/relationships/slideLayout" Target="../slideLayouts/slideLayout66.xml"/><Relationship Id="rId87" Type="http://schemas.openxmlformats.org/officeDocument/2006/relationships/theme" Target="../theme/theme1.xml"/><Relationship Id="rId61" Type="http://schemas.openxmlformats.org/officeDocument/2006/relationships/slideLayout" Target="../slideLayouts/slideLayout61.xml"/><Relationship Id="rId82" Type="http://schemas.openxmlformats.org/officeDocument/2006/relationships/slideLayout" Target="../slideLayouts/slideLayout8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A6F53F-8A54-4A79-8103-48AFC8B113D8}" type="datetimeFigureOut">
              <a:rPr lang="fr-BE" smtClean="0"/>
              <a:pPr/>
              <a:t>12-08-25</a:t>
            </a:fld>
            <a:endParaRPr lang="fr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F5BBF1-494F-49AB-89F5-B64075298122}" type="slidenum">
              <a:rPr lang="fr-BE" smtClean="0"/>
              <a:pPr/>
              <a:t>‹Nº›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20272579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  <p:sldLayoutId id="2147483681" r:id="rId21"/>
    <p:sldLayoutId id="2147483682" r:id="rId22"/>
    <p:sldLayoutId id="2147483683" r:id="rId23"/>
    <p:sldLayoutId id="2147483684" r:id="rId24"/>
    <p:sldLayoutId id="2147483685" r:id="rId25"/>
    <p:sldLayoutId id="2147483686" r:id="rId26"/>
    <p:sldLayoutId id="2147483687" r:id="rId27"/>
    <p:sldLayoutId id="2147483688" r:id="rId28"/>
    <p:sldLayoutId id="2147483689" r:id="rId29"/>
    <p:sldLayoutId id="2147483690" r:id="rId30"/>
    <p:sldLayoutId id="2147483691" r:id="rId31"/>
    <p:sldLayoutId id="2147483692" r:id="rId32"/>
    <p:sldLayoutId id="2147483693" r:id="rId33"/>
    <p:sldLayoutId id="2147483694" r:id="rId34"/>
    <p:sldLayoutId id="2147483695" r:id="rId35"/>
    <p:sldLayoutId id="2147483696" r:id="rId36"/>
    <p:sldLayoutId id="2147483697" r:id="rId37"/>
    <p:sldLayoutId id="2147483698" r:id="rId38"/>
    <p:sldLayoutId id="2147483699" r:id="rId39"/>
    <p:sldLayoutId id="2147483700" r:id="rId40"/>
    <p:sldLayoutId id="2147483701" r:id="rId41"/>
    <p:sldLayoutId id="2147483702" r:id="rId42"/>
    <p:sldLayoutId id="2147483703" r:id="rId43"/>
    <p:sldLayoutId id="2147483704" r:id="rId44"/>
    <p:sldLayoutId id="2147483705" r:id="rId45"/>
    <p:sldLayoutId id="2147483706" r:id="rId46"/>
    <p:sldLayoutId id="2147483707" r:id="rId47"/>
    <p:sldLayoutId id="2147483708" r:id="rId48"/>
    <p:sldLayoutId id="2147483709" r:id="rId49"/>
    <p:sldLayoutId id="2147483710" r:id="rId50"/>
    <p:sldLayoutId id="2147483711" r:id="rId51"/>
    <p:sldLayoutId id="2147483712" r:id="rId52"/>
    <p:sldLayoutId id="2147483713" r:id="rId53"/>
    <p:sldLayoutId id="2147483714" r:id="rId54"/>
    <p:sldLayoutId id="2147483715" r:id="rId55"/>
    <p:sldLayoutId id="2147483716" r:id="rId56"/>
    <p:sldLayoutId id="2147483717" r:id="rId57"/>
    <p:sldLayoutId id="2147483718" r:id="rId58"/>
    <p:sldLayoutId id="2147483719" r:id="rId59"/>
    <p:sldLayoutId id="2147483720" r:id="rId60"/>
    <p:sldLayoutId id="2147483721" r:id="rId61"/>
    <p:sldLayoutId id="2147483722" r:id="rId62"/>
    <p:sldLayoutId id="2147483723" r:id="rId63"/>
    <p:sldLayoutId id="2147483724" r:id="rId64"/>
    <p:sldLayoutId id="2147483725" r:id="rId65"/>
    <p:sldLayoutId id="2147483726" r:id="rId66"/>
    <p:sldLayoutId id="2147483727" r:id="rId67"/>
    <p:sldLayoutId id="2147483728" r:id="rId68"/>
    <p:sldLayoutId id="2147483729" r:id="rId69"/>
    <p:sldLayoutId id="2147483730" r:id="rId70"/>
    <p:sldLayoutId id="2147483731" r:id="rId71"/>
    <p:sldLayoutId id="2147483732" r:id="rId72"/>
    <p:sldLayoutId id="2147483733" r:id="rId73"/>
    <p:sldLayoutId id="2147483734" r:id="rId74"/>
    <p:sldLayoutId id="2147483735" r:id="rId75"/>
    <p:sldLayoutId id="2147483736" r:id="rId76"/>
    <p:sldLayoutId id="2147483737" r:id="rId77"/>
    <p:sldLayoutId id="2147483738" r:id="rId78"/>
    <p:sldLayoutId id="2147483739" r:id="rId79"/>
    <p:sldLayoutId id="2147483740" r:id="rId80"/>
    <p:sldLayoutId id="2147483741" r:id="rId81"/>
    <p:sldLayoutId id="2147483742" r:id="rId82"/>
    <p:sldLayoutId id="2147483743" r:id="rId83"/>
    <p:sldLayoutId id="2147483744" r:id="rId84"/>
    <p:sldLayoutId id="2147483745" r:id="rId85"/>
    <p:sldLayoutId id="2147483746" r:id="rId86"/>
  </p:sldLayoutIdLst>
  <p:txStyles>
    <p:titleStyle>
      <a:lvl1pPr algn="l" defTabSz="1219170" rtl="0" eaLnBrk="1" latinLnBrk="0" hangingPunct="1">
        <a:lnSpc>
          <a:spcPct val="90000"/>
        </a:lnSpc>
        <a:spcBef>
          <a:spcPct val="0"/>
        </a:spcBef>
        <a:buNone/>
        <a:defRPr sz="5867" kern="1200">
          <a:solidFill>
            <a:srgbClr val="555555"/>
          </a:solidFill>
          <a:latin typeface="+mj-lt"/>
          <a:ea typeface="+mj-ea"/>
          <a:cs typeface="+mj-cs"/>
        </a:defRPr>
      </a:lvl1pPr>
    </p:titleStyle>
    <p:bodyStyle>
      <a:lvl1pPr marL="304792" indent="-304792" algn="l" defTabSz="1219170" rtl="0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3733" kern="1200">
          <a:solidFill>
            <a:srgbClr val="555555"/>
          </a:solidFill>
          <a:latin typeface="+mn-lt"/>
          <a:ea typeface="+mn-ea"/>
          <a:cs typeface="+mn-cs"/>
        </a:defRPr>
      </a:lvl1pPr>
      <a:lvl2pPr marL="91437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3200" kern="1200">
          <a:solidFill>
            <a:srgbClr val="555555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667" kern="1200">
          <a:solidFill>
            <a:srgbClr val="555555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rgbClr val="555555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rgbClr val="555555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899806C0-3E14-246C-5AA4-B2CDBDA3741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211100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mwz9QbpmTJimIHVPGhFHRg"/>
</p:tagLst>
</file>

<file path=ppt/theme/theme1.xml><?xml version="1.0" encoding="utf-8"?>
<a:theme xmlns:a="http://schemas.openxmlformats.org/drawingml/2006/main" name="1_Office Theme">
  <a:themeElements>
    <a:clrScheme name="Medicines for Europe">
      <a:dk1>
        <a:srgbClr val="292929"/>
      </a:dk1>
      <a:lt1>
        <a:sysClr val="window" lastClr="FFFFFF"/>
      </a:lt1>
      <a:dk2>
        <a:srgbClr val="0155A3"/>
      </a:dk2>
      <a:lt2>
        <a:srgbClr val="D8D8D8"/>
      </a:lt2>
      <a:accent1>
        <a:srgbClr val="0296A1"/>
      </a:accent1>
      <a:accent2>
        <a:srgbClr val="0155A3"/>
      </a:accent2>
      <a:accent3>
        <a:srgbClr val="9AC328"/>
      </a:accent3>
      <a:accent4>
        <a:srgbClr val="B9328A"/>
      </a:accent4>
      <a:accent5>
        <a:srgbClr val="F1C954"/>
      </a:accent5>
      <a:accent6>
        <a:srgbClr val="82368C"/>
      </a:accent6>
      <a:hlink>
        <a:srgbClr val="009ECB"/>
      </a:hlink>
      <a:folHlink>
        <a:srgbClr val="009ECB"/>
      </a:folHlink>
    </a:clrScheme>
    <a:fontScheme name="Medicines for Europe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dirty="0">
            <a:solidFill>
              <a:srgbClr val="0155A3"/>
            </a:solidFill>
            <a:latin typeface="HelveticaNeueLT Std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CE95CAAC593E741AFFE8A63B94CE564" ma:contentTypeVersion="18" ma:contentTypeDescription="Crée un document." ma:contentTypeScope="" ma:versionID="a5070bc34bf4056d30da42560e2b8b2f">
  <xsd:schema xmlns:xsd="http://www.w3.org/2001/XMLSchema" xmlns:xs="http://www.w3.org/2001/XMLSchema" xmlns:p="http://schemas.microsoft.com/office/2006/metadata/properties" xmlns:ns2="1d2e540a-9bac-4687-8d31-fc63dd2aa891" xmlns:ns3="c82fed84-8329-4430-a097-e1bfd73e16ed" targetNamespace="http://schemas.microsoft.com/office/2006/metadata/properties" ma:root="true" ma:fieldsID="7d72c4aad6662d69c7f9ab895de2f9af" ns2:_="" ns3:_="">
    <xsd:import namespace="1d2e540a-9bac-4687-8d31-fc63dd2aa891"/>
    <xsd:import namespace="c82fed84-8329-4430-a097-e1bfd73e16e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d2e540a-9bac-4687-8d31-fc63dd2aa89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Balises d’images" ma:readOnly="false" ma:fieldId="{5cf76f15-5ced-4ddc-b409-7134ff3c332f}" ma:taxonomyMulti="true" ma:sspId="94c91f35-80b3-428a-a1c9-635ea25da8a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82fed84-8329-4430-a097-e1bfd73e16ed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02b329d0-3eb6-4e8b-b958-b317727bc867}" ma:internalName="TaxCatchAll" ma:showField="CatchAllData" ma:web="c82fed84-8329-4430-a097-e1bfd73e16e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1d2e540a-9bac-4687-8d31-fc63dd2aa891">
      <Terms xmlns="http://schemas.microsoft.com/office/infopath/2007/PartnerControls"/>
    </lcf76f155ced4ddcb4097134ff3c332f>
    <TaxCatchAll xmlns="c82fed84-8329-4430-a097-e1bfd73e16ed" xsi:nil="true"/>
  </documentManagement>
</p:properties>
</file>

<file path=customXml/itemProps1.xml><?xml version="1.0" encoding="utf-8"?>
<ds:datastoreItem xmlns:ds="http://schemas.openxmlformats.org/officeDocument/2006/customXml" ds:itemID="{2625ED74-FF57-4084-B4A0-08B8A755198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5AE2D69-18E0-4FCA-B0A8-44CC46890CB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d2e540a-9bac-4687-8d31-fc63dd2aa891"/>
    <ds:schemaRef ds:uri="c82fed84-8329-4430-a097-e1bfd73e16e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1DA60F92-19B7-4CC0-982A-E8D62ACC81CA}">
  <ds:schemaRefs>
    <ds:schemaRef ds:uri="http://purl.org/dc/dcmitype/"/>
    <ds:schemaRef ds:uri="c82fed84-8329-4430-a097-e1bfd73e16ed"/>
    <ds:schemaRef ds:uri="http://schemas.openxmlformats.org/package/2006/metadata/core-properties"/>
    <ds:schemaRef ds:uri="http://schemas.microsoft.com/office/2006/metadata/properties"/>
    <ds:schemaRef ds:uri="http://www.w3.org/XML/1998/namespace"/>
    <ds:schemaRef ds:uri="http://purl.org/dc/terms/"/>
    <ds:schemaRef ds:uri="http://schemas.microsoft.com/office/2006/documentManagement/types"/>
    <ds:schemaRef ds:uri="http://schemas.microsoft.com/office/infopath/2007/PartnerControls"/>
    <ds:schemaRef ds:uri="1d2e540a-9bac-4687-8d31-fc63dd2aa891"/>
    <ds:schemaRef ds:uri="http://purl.org/dc/elements/1.1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Panorámica</PresentationFormat>
  <Paragraphs>0</Paragraphs>
  <Slides>1</Slides>
  <Notes>0</Notes>
  <HiddenSlides>0</HiddenSlides>
  <MMClips>0</MMClips>
  <ScaleCrop>false</ScaleCrop>
  <HeadingPairs>
    <vt:vector size="8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Servidores OLE incrustados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8" baseType="lpstr">
      <vt:lpstr>Arial</vt:lpstr>
      <vt:lpstr>Arial Narrow</vt:lpstr>
      <vt:lpstr>Calibri</vt:lpstr>
      <vt:lpstr>HelveticaNeueLT Std</vt:lpstr>
      <vt:lpstr>Wingdings</vt:lpstr>
      <vt:lpstr>1_Office Theme</vt:lpstr>
      <vt:lpstr>think-cell Slide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Andrea Martinez Cruz</dc:creator>
  <cp:lastModifiedBy>JOSÉ A. GARCÍA SÁNCHEZ</cp:lastModifiedBy>
  <cp:revision>4</cp:revision>
  <dcterms:created xsi:type="dcterms:W3CDTF">2025-07-28T16:53:41Z</dcterms:created>
  <dcterms:modified xsi:type="dcterms:W3CDTF">2025-08-12T14:49:34Z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0x010100ECE95CAAC593E741AFFE8A63B94CE564</vt:lpwstr>
  </property>
  <property fmtid="{D5CDD505-2E9C-101B-9397-08002B2CF9AE}" pid="3" name="MediaServiceImageTags">
    <vt:lpwstr/>
  </property>
</Properties>
</file>