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519C844D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DF750B-D85E-8425-1A9B-511BF0CDE55C}" name="Adrian van den Hoven" initials="AvdH" userId="S::adrian@medicinesforeurope.com::bebeb584-d43c-4144-8937-b30234d86ee5" providerId="AD"/>
  <p188:author id="{9FBE77B0-CA1F-CDE1-CCAF-4C391F9320DF}" name="Marta Pratico" initials="MP" userId="S::mpratico@medicinesforeurope.com::cf4964b8-6e24-483d-8bf8-7e7a51f51a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omments/modernComment_100_519C844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261B9BF-45BC-4FA7-898B-7C03AD7F017B}" authorId="{9FBE77B0-CA1F-CDE1-CCAF-4C391F9320DF}" created="2023-02-27T09:59:02.66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69211981" sldId="256"/>
      <ac:picMk id="5" creationId="{E05D3F2F-578E-BD5E-AE1D-2141B5CBD1BC}"/>
    </ac:deMkLst>
    <p188:txBody>
      <a:bodyPr/>
      <a:lstStyle/>
      <a:p>
        <a:r>
          <a:rPr lang="en-GB"/>
          <a:t>Co-ordinating European answer -&gt; Co-operation on med shortages 
To become
Coordinating on EU medicines shortages  EMA, HERA, ECDC close cooperation/coordination</a:t>
        </a:r>
      </a:p>
    </p188:txBody>
  </p188:cm>
  <p188:cm id="{BA92D58E-0F40-47F4-B3B1-C893C0A5C724}" authorId="{9FBE77B0-CA1F-CDE1-CCAF-4C391F9320DF}" created="2023-02-27T09:59:35.16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69211981" sldId="256"/>
      <ac:picMk id="5" creationId="{E05D3F2F-578E-BD5E-AE1D-2141B5CBD1BC}"/>
    </ac:deMkLst>
    <p188:txBody>
      <a:bodyPr/>
      <a:lstStyle/>
      <a:p>
        <a:r>
          <a:rPr lang="en-GB"/>
          <a:t>Improving supply and demand in the EU -&gt; regulatory flexibility and digitalisation
To become
Improving supply transparency  digitalisation of the Regulatory network</a:t>
        </a:r>
      </a:p>
    </p188:txBody>
  </p188:cm>
  <p188:cm id="{8A092252-774C-4E69-8C4E-7B2C02A3604E}" authorId="{ECDF750B-D85E-8425-1A9B-511BF0CDE55C}" created="2023-02-28T08:07:01.95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69211981" sldId="256"/>
      <ac:picMk id="5" creationId="{E05D3F2F-578E-BD5E-AE1D-2141B5CBD1BC}"/>
    </ac:deMkLst>
    <p188:txBody>
      <a:bodyPr/>
      <a:lstStyle/>
      <a:p>
        <a:r>
          <a:rPr lang="en-BE"/>
          <a:t>Instead of "fighting" can you say "reducing market consolidation"</a:t>
        </a:r>
      </a:p>
    </p188:txBody>
  </p188:cm>
  <p188:cm id="{8FAF87AF-2DEC-4818-9E95-34A5344E286C}" authorId="{ECDF750B-D85E-8425-1A9B-511BF0CDE55C}" created="2023-02-28T08:07:43.61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69211981" sldId="256"/>
      <ac:picMk id="5" creationId="{E05D3F2F-578E-BD5E-AE1D-2141B5CBD1BC}"/>
    </ac:deMkLst>
    <p188:txBody>
      <a:bodyPr/>
      <a:lstStyle/>
      <a:p>
        <a:r>
          <a:rPr lang="en-BE"/>
          <a:t>Can you say "Improving demand and supply predictability"</a:t>
        </a:r>
      </a:p>
    </p188:txBody>
  </p188:cm>
  <p188:cm id="{3F74A619-5D30-4C26-977B-8206E4B32CBE}" authorId="{ECDF750B-D85E-8425-1A9B-511BF0CDE55C}" created="2023-02-28T08:08:08.3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69211981" sldId="256"/>
      <ac:picMk id="5" creationId="{E05D3F2F-578E-BD5E-AE1D-2141B5CBD1BC}"/>
    </ac:deMkLst>
    <p188:txBody>
      <a:bodyPr/>
      <a:lstStyle/>
      <a:p>
        <a:r>
          <a:rPr lang="en-BE"/>
          <a:t>Delete "allowing for"</a:t>
        </a:r>
      </a:p>
    </p188:txBody>
  </p188:cm>
  <p188:cm id="{5246001E-B680-46AC-A99B-933CF37C75F0}" authorId="{ECDF750B-D85E-8425-1A9B-511BF0CDE55C}" created="2023-02-28T08:08:57.50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69211981" sldId="256"/>
      <ac:picMk id="5" creationId="{E05D3F2F-578E-BD5E-AE1D-2141B5CBD1BC}"/>
    </ac:deMkLst>
    <p188:txBody>
      <a:bodyPr/>
      <a:lstStyle/>
      <a:p>
        <a:r>
          <a:rPr lang="en-BE"/>
          <a:t>Change to "Creating long term resilience"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F15DB-BD1C-2B5E-1053-EEA4F55CF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CAFC46-B9D1-6FE1-B8A8-54AB990A8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584B28-DEC5-643C-31B8-9366C8CB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310B-BFCB-4054-A380-249F08B706A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BB245-9B47-C5E6-F2E8-744F9F07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1BC81C-B446-CB75-ACC5-168C90C9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5B33-F5C9-45B0-95AB-C6E6AA5D4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25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71A40-4B4B-8E24-4C78-351DF2A92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727C6F-97BF-C9DE-3B07-FDAE555E9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403197-339A-8EBB-304A-A64ED1773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310B-BFCB-4054-A380-249F08B706A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188AA5-E638-FB7C-03D4-576306E7F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91A335-F63A-0B73-01F4-E4913308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5B33-F5C9-45B0-95AB-C6E6AA5D4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92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5F802A-7002-D4CC-9011-A643239C2C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8FF0F3-9DE8-4A87-AFCF-74C44DFDF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15461C-DEFF-4B87-81FF-F7FDED39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310B-BFCB-4054-A380-249F08B706A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C6AEC4-551B-DB30-B825-B3E38A73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076CE3-176C-83DC-ED1D-DDD4C11F3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5B33-F5C9-45B0-95AB-C6E6AA5D4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91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CB032-865C-7EE0-890C-BCCB28F6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CC43BE-A7B6-FEFC-22D9-87531CBDC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1628FF-3FBD-23C7-087D-C6405CE43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310B-BFCB-4054-A380-249F08B706A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9233A3-D5F2-7ACC-E2C1-374CF995A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D23F2-DF68-02C1-1F70-9EDA302A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5B33-F5C9-45B0-95AB-C6E6AA5D4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58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1E785-4E93-D848-045D-90BD9BD0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D0589C-82EE-218B-BBA1-59535CDD2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5DB41-AF5D-8D57-2CA3-957624E91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310B-BFCB-4054-A380-249F08B706A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ECF876-A443-B4A1-8D9B-C8C0E55D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21B416-70F5-9DB5-7140-46E93B47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5B33-F5C9-45B0-95AB-C6E6AA5D4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65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14A81-E0DA-5821-B5A1-E69A92D8F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E068E9-7A3F-6FC7-3ACC-09FE6E58C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7F6998-21F2-9197-96F7-009712B66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3406BF-CCA8-2FC8-2235-1A967EF0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310B-BFCB-4054-A380-249F08B706A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89E592-D711-1826-CBE8-2878CF4A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57637A-FE58-47F9-6250-81E760D40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5B33-F5C9-45B0-95AB-C6E6AA5D4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24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E5DBC-3207-FC51-E2A6-3194D393E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3FAF5C-FB86-8C96-5114-01C6E01EF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5B9B65-FAD1-9AC3-EF9D-F0AAA5B64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37280D-E81D-307C-71B9-EF4BE0459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6CF01C1-469E-DB7F-A830-AD13254D5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394569-1413-77B1-BCB0-C8A362576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310B-BFCB-4054-A380-249F08B706A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0AAD7F9-0033-361B-0A19-8D53C147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119E58-0D13-9CB2-A4D2-80645D72F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5B33-F5C9-45B0-95AB-C6E6AA5D4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2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ECBB7C-79DB-2FD4-F254-41E8B3AEF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D4999C9-8C13-28F0-DEFF-C23A7FEE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310B-BFCB-4054-A380-249F08B706A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1CD4A1-74F8-EB63-9922-457C641D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6A7AA1-13EE-4D18-64C2-4BF33BE2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5B33-F5C9-45B0-95AB-C6E6AA5D4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83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5B4D37-529A-6C2F-F403-1C60EEE5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310B-BFCB-4054-A380-249F08B706A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B6E9B6-3F94-DF19-F67F-E88B8C0F2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7F12BA-6881-6BFD-47EA-44E9A31AD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5B33-F5C9-45B0-95AB-C6E6AA5D4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77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BA14B-8FAD-3741-A331-A179CABC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DFDD0C-5EC5-EAF5-A81F-0AF83F256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BBFFF6-B4CC-C13C-8533-F765CBC34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1BEBEC-C987-D8EE-60A4-02A2374D5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310B-BFCB-4054-A380-249F08B706A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627364-01AC-7A7B-929E-E8684DA92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87BAD6-6FA9-8C1A-BF4C-99F4A4CD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5B33-F5C9-45B0-95AB-C6E6AA5D4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07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71E86-314A-E5C2-D4F3-AC1BFAFCD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930ECAC-DB23-741E-35E3-282DA1D10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F754D7-62AC-4AE8-B66A-E6C6D4583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ABD80E-3579-DFEC-B99A-1E691D07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310B-BFCB-4054-A380-249F08B706A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1DE0C3-060C-408C-BFF4-6FC3F35CC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F14AFA-1BB3-8D09-AE76-338455AE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5B33-F5C9-45B0-95AB-C6E6AA5D4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96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3D4A35F-4EAD-F965-FA48-1335B8050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319BE6-877D-53D0-5E8B-F4E526B35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E2DACB-6B2A-8D1B-6D55-7797CD21E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F310B-BFCB-4054-A380-249F08B706A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85E225-1BED-64F7-638B-EEB2082CB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AB4BBC-8A5D-B13A-8DE0-F1664ABDD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95B33-F5C9-45B0-95AB-C6E6AA5D4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01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0_519C844D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05D3F2F-578E-BD5E-AE1D-2141B5CBD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1198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A. GARCÍA SÁNCHEZ</dc:creator>
  <cp:lastModifiedBy>Adrian van den Hoven</cp:lastModifiedBy>
  <cp:revision>4</cp:revision>
  <dcterms:created xsi:type="dcterms:W3CDTF">2023-02-16T11:37:02Z</dcterms:created>
  <dcterms:modified xsi:type="dcterms:W3CDTF">2023-02-28T08:09:05Z</dcterms:modified>
</cp:coreProperties>
</file>